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7B7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A7869B0-4233-4B2A-B3FC-02BE0E1BF426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6BF3382-7F8F-4E48-8B83-2F0B29204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PoeTREE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200400"/>
            <a:ext cx="6560234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self discovery- </a:t>
            </a:r>
          </a:p>
          <a:p>
            <a:r>
              <a:rPr lang="en-US" dirty="0" smtClean="0"/>
              <a:t>expressed through poetry</a:t>
            </a:r>
            <a:endParaRPr lang="en-US" dirty="0"/>
          </a:p>
        </p:txBody>
      </p:sp>
      <p:pic>
        <p:nvPicPr>
          <p:cNvPr id="121860" name="Picture 4" descr="http://t3.gstatic.com/images?q=tbn:ANd9GcSAQg1NUYPSHzM9AAUBPDww4SzCdonqNIkpMZposRH9CunjHJiG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821" y="304800"/>
            <a:ext cx="3805479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Handwriting" pitchFamily="66" charset="0"/>
              </a:rPr>
              <a:t>Quick Write</a:t>
            </a:r>
            <a:endParaRPr lang="en-US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can a tree symbolize?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you look at your life, what type of tree would you say represents you/your journey? </a:t>
            </a:r>
          </a:p>
          <a:p>
            <a:pPr marL="862330" lvl="1" indent="-514350">
              <a:buNone/>
            </a:pPr>
            <a:r>
              <a:rPr lang="en-US" dirty="0" smtClean="0"/>
              <a:t>		Use imagery and explain in detail. </a:t>
            </a:r>
          </a:p>
          <a:p>
            <a:pPr marL="862330" lvl="1" indent="-514350">
              <a:buNone/>
            </a:pPr>
            <a:endParaRPr lang="en-US" dirty="0" smtClean="0"/>
          </a:p>
          <a:p>
            <a:pPr marL="862330" lvl="1" indent="-514350">
              <a:buNone/>
            </a:pPr>
            <a:r>
              <a:rPr lang="en-US" dirty="0" smtClean="0">
                <a:solidFill>
                  <a:srgbClr val="19D7B7"/>
                </a:solidFill>
              </a:rPr>
              <a:t>Choose an Overall Topic: </a:t>
            </a:r>
          </a:p>
          <a:p>
            <a:pPr marL="862330" lvl="1" indent="-514350">
              <a:buNone/>
            </a:pPr>
            <a:r>
              <a:rPr lang="en-US" dirty="0" smtClean="0"/>
              <a:t>Growth   </a:t>
            </a:r>
          </a:p>
          <a:p>
            <a:pPr marL="862330" lvl="1" indent="-514350">
              <a:buNone/>
            </a:pPr>
            <a:r>
              <a:rPr lang="en-US" dirty="0" smtClean="0"/>
              <a:t>Values</a:t>
            </a:r>
          </a:p>
          <a:p>
            <a:pPr marL="862330" lvl="1" indent="-514350">
              <a:buNone/>
            </a:pPr>
            <a:r>
              <a:rPr lang="en-US" dirty="0" smtClean="0"/>
              <a:t>Life Lessons</a:t>
            </a:r>
          </a:p>
          <a:p>
            <a:pPr marL="862330" lvl="1" indent="-514350">
              <a:buNone/>
            </a:pPr>
            <a:r>
              <a:rPr lang="en-US" dirty="0" smtClean="0"/>
              <a:t>Direction for the Future </a:t>
            </a:r>
          </a:p>
          <a:p>
            <a:pPr marL="862330" lvl="1" indent="-514350">
              <a:buNone/>
            </a:pPr>
            <a:r>
              <a:rPr lang="en-US" dirty="0" smtClean="0"/>
              <a:t>Morals</a:t>
            </a:r>
          </a:p>
        </p:txBody>
      </p:sp>
      <p:pic>
        <p:nvPicPr>
          <p:cNvPr id="128002" name="Picture 2" descr="http://t2.gstatic.com/images?q=tbn:ANd9GcTdTgd0HhPjeDa5N1B2gDufXx_5xLOii_TTCHzTyINFHgx9Ycvt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689602"/>
            <a:ext cx="3886200" cy="2530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t0.gstatic.com/images?q=tbn:ANd9GcQer7Is1AhVI7AqBML73PDEl0YvWK0h4LVLtE0cYURkvhcKpa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3295651"/>
          </a:xfrm>
          <a:prstGeom prst="rect">
            <a:avLst/>
          </a:prstGeom>
          <a:noFill/>
        </p:spPr>
      </p:pic>
      <p:pic>
        <p:nvPicPr>
          <p:cNvPr id="124930" name="Picture 2" descr="http://t1.gstatic.com/images?q=tbn:ANd9GcSW_NYbXIdDFRn0PadknXIjebOUAzoQ1NjfboG52MYvKTFpJB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199" y="0"/>
            <a:ext cx="3437467" cy="2209800"/>
          </a:xfrm>
          <a:prstGeom prst="rect">
            <a:avLst/>
          </a:prstGeom>
          <a:noFill/>
        </p:spPr>
      </p:pic>
      <p:pic>
        <p:nvPicPr>
          <p:cNvPr id="124932" name="Picture 4" descr="http://t0.gstatic.com/images?q=tbn:ANd9GcRdxFFqiuwAY5zQlXAE3gorkctPgpw5-mPtACp4p57rEZxWj5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0"/>
            <a:ext cx="3733800" cy="2209800"/>
          </a:xfrm>
          <a:prstGeom prst="rect">
            <a:avLst/>
          </a:prstGeom>
          <a:noFill/>
        </p:spPr>
      </p:pic>
      <p:pic>
        <p:nvPicPr>
          <p:cNvPr id="124934" name="Picture 6" descr="http://t1.gstatic.com/images?q=tbn:ANd9GcTu8182h5l3CJ6ZwmXTy_8oWWizWcp16QsIKiZrvhzvlfmiokdIm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209800"/>
            <a:ext cx="2628900" cy="1743076"/>
          </a:xfrm>
          <a:prstGeom prst="rect">
            <a:avLst/>
          </a:prstGeom>
          <a:noFill/>
        </p:spPr>
      </p:pic>
      <p:pic>
        <p:nvPicPr>
          <p:cNvPr id="124936" name="Picture 8" descr="http://t0.gstatic.com/images?q=tbn:ANd9GcT4wr0bR15fV5FMeT6TPF1rSXsE_sGPK6nAcQrJyrUtgz9SRwybz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171580"/>
            <a:ext cx="3581400" cy="1796349"/>
          </a:xfrm>
          <a:prstGeom prst="rect">
            <a:avLst/>
          </a:prstGeom>
          <a:noFill/>
        </p:spPr>
      </p:pic>
      <p:pic>
        <p:nvPicPr>
          <p:cNvPr id="124938" name="Picture 10" descr="http://t0.gstatic.com/images?q=tbn:ANd9GcTpgFvVnf01zQLimyuOwioKPgpg7P9teJTHqyHK6dydQc_BQnY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3581400"/>
            <a:ext cx="2438400" cy="1587591"/>
          </a:xfrm>
          <a:prstGeom prst="rect">
            <a:avLst/>
          </a:prstGeom>
          <a:noFill/>
        </p:spPr>
      </p:pic>
      <p:pic>
        <p:nvPicPr>
          <p:cNvPr id="124940" name="Picture 12" descr="http://t3.gstatic.com/images?q=tbn:ANd9GcROj7Ct5CekjFLx39Oz4miNaIiyPcM4oc87i-V3CIuj6JhsY-F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5178286"/>
            <a:ext cx="2514600" cy="1679714"/>
          </a:xfrm>
          <a:prstGeom prst="rect">
            <a:avLst/>
          </a:prstGeom>
          <a:noFill/>
        </p:spPr>
      </p:pic>
      <p:pic>
        <p:nvPicPr>
          <p:cNvPr id="124942" name="Picture 14" descr="http://t3.gstatic.com/images?q=tbn:ANd9GcQHDnY2tCg7uymI_HKBX1WwyK3XSH6r1fRUdf4xDtk90d3PrrD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3276600"/>
            <a:ext cx="1981200" cy="1915887"/>
          </a:xfrm>
          <a:prstGeom prst="rect">
            <a:avLst/>
          </a:prstGeom>
          <a:noFill/>
        </p:spPr>
      </p:pic>
      <p:pic>
        <p:nvPicPr>
          <p:cNvPr id="124944" name="Picture 16" descr="http://t2.gstatic.com/images?q=tbn:ANd9GcQmsbCDe7oAteY9d3WYTrBOM2SLRR7ViowKlxvzMgUL2Zsd1x4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81200" y="3581400"/>
            <a:ext cx="2619375" cy="1743076"/>
          </a:xfrm>
          <a:prstGeom prst="rect">
            <a:avLst/>
          </a:prstGeom>
          <a:noFill/>
        </p:spPr>
      </p:pic>
      <p:pic>
        <p:nvPicPr>
          <p:cNvPr id="124946" name="Picture 18" descr="http://t0.gstatic.com/images?q=tbn:ANd9GcQVxMxl7yu8awtHQ5_BjLqsKhgEkS1T5Ya8DUeCmDnKkeh7Fa3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0" y="3733800"/>
            <a:ext cx="2143125" cy="2143125"/>
          </a:xfrm>
          <a:prstGeom prst="rect">
            <a:avLst/>
          </a:prstGeom>
          <a:noFill/>
        </p:spPr>
      </p:pic>
      <p:sp>
        <p:nvSpPr>
          <p:cNvPr id="124948" name="AutoShape 20" descr="data:image/jpeg;base64,/9j/4AAQSkZJRgABAQAAAQABAAD/2wCEAAkGBxITEhUTExQVFhUXGB4aGRgYGR8gHxofHx8gICAgHB4cHyggIB8mHBsdITEhJSkrLy4uHCIzODMsNygtLiwBCgoKDg0OGxAQGzQmICY0LSw3NCw0LCw4NDQ3NC8sLCwsLCwsLzQ0NCwsLCwsLCwsLCwsLCwsLCwsLCwsLCwsLP/AABEIAMIBAwMBIgACEQEDEQH/xAAbAAACAgMBAAAAAAAAAAAAAAAFBgMEAAIHAf/EAD4QAAIBAgUCBQIEAwYGAgMAAAECEQMhAAQFEjFBUQYTImFxMoEUI0KRUqGxYnLB0fDxBxUzgpLhc7Ikg8L/xAAaAQACAwEBAAAAAAAAAAAAAAACAwEEBQAG/8QAMREAAgIBAwMCBQQBBAMAAAAAAQIAEQMSITEEQVETcQUiMmHwgZGx4dEUI6HBM0JS/9oADAMBAAIRAxEAPwAt4l1JGofk1KYek4rDbEAFjT2wLBjuJ2i374XMzXzebNN0fc4/RYQRHG707WIBItfvaNqWk1AmYSAS1MFdpB4q02vBtboY64efAfhl8us1dpdpkAzt9vm2MxWvkS31aYgCEPioP0TSqz0np1af4ZmT8vYwgMdwJgSQCD+pjE26HFDTdIestRKpf6SEYkna+0WbqCQQfcHHQMwGMhYDXExMe8SMLOu6bnVq01FRXco21kp7GcDow3FWKzIJ2xPYkFCPlYsDKWkCiO045qGRZGZKiw6nr09/jrOLmn1zSfcXb6SASN3zNwbiRMnnDTrlZzSXL5t1ch5Z1H5gUE+gyPQSRJHTgjphaq5Mw7AF6UQGQ/SZBBJ4JAB9JscXE2BDRj9VrcFh7/eMGj6/lGAp5ikQNkLUSZQgRuIHT0gGx9uuCee8PnL1QrgcWPp9fus/zji3fCppOSpNIaooBICMbAluAbwDNuYnjDTrFPPvQFOuQ9MtuBAQlfZTEgfbEFhwT+faLyspY6dh2/ue0taq0QVpqoIIZW39RaNpJsQTMRgC2nU6supZHgvUV4iSxkq08TxOIC5prTYTtE7gwBDW6z/65EYLaRmhUo7suCKm0iqglgSTK+X1PbrBgGSZxBUlaH57wFdlNqYV0aklPKPtIcItRmKiWDMo2mOg2q0zxgTnTlw1OmGdqgp72aYLSTE/w/3R9+MHtN/CUNgzNQKvFRVAdWZoMs6hoNiCBeBIIHILxfTp0PzMrD0HMoytMz0JJmQbEG+JVfl9pb6TP6eQMy6jFDPZCp5pBDBLkQeBzc8/5Yi/5VwSCyEgbuxPBt7yPtiXPaqWIBUoTZr8zaIjv/XB3TdQ202y6otJQPKefUSwYExP0mVv2wScXLPxPIDpK7WOPEoZPT1p1QFr0wyQ3MH4+faRhlz2aqOjMVJ3EWcGCF4kTfp+2FbN6OadQMytT8z1IxmDfkff+vvhhyOo5mj6mqAgLChgD6uxBHB7/GGMAd5jttC3gOi7ZpvN2nyUNSdqgKSQFAAUdbif4cSavrKmtUp1ELbRtDixkC9vk98eaWK1ajWYVB59YgA8WpoSAY43H04weum6nLH8SoB5JBUESwKtERyRzYc3x2oAUI4r/tc/eV81VXy0TzFBIZlZSSZkAKxgWhTa4nA6gNxnar7TuIYEbwQRG4X5HHdRi7mKZ3J5yu7uAAWFyvPp3fVJPvgfl6xLMtQk0RBIUbTuAIH6ZEEm2BuzE7zWKYjYX2GQUWTJkkMpJtAvN/64sssZfcGsHJCxBvcmB05H8sD8rV8pjARwSTtUwfeC6iQe0z27YrU9QWrUCojEm+2NwHzP6e8/+sTRraGqE8bxkyOnGrTqMtVpCj0vT2iRe+6V+GBDCDYjiCrVCKjAM5YbXCgAgKACy7gAPSsSOBJvbFrStYr5RSGFP8yoSKcypAABIi6i5AiOO2Iame86qEoGohDA0RB9TclZVt0ERaIO3nECt4T42UAkUJ7ksvVaovlFUF2BdlYQNv1+k29QWentzglmjWzFR6horTqJ5bllqLDUwrB1QBtrbmFiO1/fynVerUWnXp+uuGSqGlfzEWUf0kcwARaYJMdaep6bfLINpWquxHcwTeJaOCr9R7czhXNgyDWkVN9bmor5hx5VOqFenTDEi1p9PpkzNiLt3wKohsyRUr1jtQ+VCyWAIkM3QKOAeTBvhn8Q6Zmz5NEUwadMDy0ZhNQoo3WJk9bQJHzhV1aaSNVRglOv9SLYjbKsAD7sRE2B7TiVNijzF1RhFkytRMy9NlLKWUUw19qnlWvuBEkETb3vihR1RzspU6Y8xzyBuMTb268fOBemZsbkC02QKwIG71R3BEX6xEHjDf8AgFytYVnreWHG6mAfUQBLdZF7T1t1wTV3MbZC3p5lrUtERmolt9OoWFN/1+oxwPpA2ySwiwPBwEzWRNHNHLBV2Eim1R5G1t0ioCD6RBHexxbzniA1JKpVIPBZixWbD6pF78z2xr4e8uoWbM1mFRQCqqAwPSXkEGxAggR/SAaU6oo1cKr4RXoKZ95cz7ggiQeQY4xmHGglLaPREWgLa1rRaMeYRrf/AOv4/wARmhPECVciKT1MsSQlRSu49WcRY+0zgrpGZ9CVSD+YgMD9JIv/AJYB1809Qfmq8pdoUkD7gYGJ4gNByCG8t3LeqQU3GTZhO2Sb9PthbNqNLzBDiow+LdU/IYrV8gcb1Eux7KJFz36X45wv+G87mIDJVzFfMlWCrUYbEXcAzEvNgApsfqgY88ZUhXzWVpBjsdmVitxIiYPExxhgOXahmHShTUJ+HWkpJ4MsxPv9Umeww1TpUljCWzZM5r4hy7O7O9UhmMsVVjJP95R/SMNmS1lEomnllWDTCrTCFpYm7mOYEkyeTjTM0yiMWE0ByXA5nlTIJPNh98D9BzY3hsvBIJN4KgXndcCds898cHUi/wCZIR61kGvNQd/y7YWUNcCY4sYuxtyQDBxa8Q56hRpKlLNPVlQKlEqVWRctuIB2z0/yxHqGXOUC1a1GpUoFiIDAbjcABva5E3MExgdlsplEqCs3mVqI3NBhWeBwyyeGKzfv8YME3dTQz58RHpDZB+5Pky5o1Wq9OtQUrS3LvCOgmorCGAZxMWBHQntgDUdsk2xwTVaPYU0MEcG7kwSDYBRzJAnyGS8v82RTL+kG9p6L/QdBjTJ1WzmZBVSwYyxNMAekSSVWVWQJgEXPTDGNXZmarCT5vKHYpYkeYoZjzwDB2+wJH+oxXz2aVlVBShKbK4ZniCPqLKtm3WUcQB742q0Su9qdRizBheSoAkDaT9S8x09sA8ixqVLAQwhiSJjrE88dOOcEBtzOvfaEMwoFVvOemSLlTYiYPc9O/HXDBXziUEIprDVNpZWAJQzJIggCf3IwJpZFKVJ6j06Z2sFUCTIj0kygAUm0km/TFyhqWXrLS8zarbwhkxtJn6tvS3PGCWtNQSYeyGoUcxTpUWCiotSV3ER9jPB7dwMReJqaUzKhXqMbmd0ADssnjFE5alQp7jQpmWlejgdGH3I/lfBjUtWXOZuiE3Cn6Ke7i5F5PTrJ5gHtivsGq5YxKq7uO2w/iUc5lHomm1ItMKxVbEBx2npN47YvHWVGWelsFN6pJeruuYNlH9kEHrxHUzgh+Eeq1XMtO1mMbSNsdJkfpPa3ItgVqCo9OCsqpMQbwTMX5AIH2kdcNq9xHp8PzZAWxjaUKevZolBSqCoFMEVCIY823ckHg4IZWrQql1OzL5hxy3qRpvIE2kXkd7A4HtTp06ooirlmp1gEWptJZZNtvGw7onuPkxQ8QNJytKmr1ap20TAAIfcxMBR9PqBBmwkHixIT3iFY/S8ran4bz9KRVpDYCGFZTKkdIIuJn9QBxPoKNlw8AE1RBcqYQC5Mn2n+XWMOGc0bO5IyGzFagsNKbXKNBBPlmWK3PEfIvgTm/LzNE1atKrRA3KKqLFNw4VpZDwGGxg3FxBOIsHiWOmcYsgcduxirX1YVKrMB6bBfhbAn3POLq16qBMxTqJTM7FkqCDc7vVYexnke2CVLwRSSi1ermF8u4Xy7k2kSTYAxHzHfF3RMlpmY2U6prUyGIQT9e76dxAMEC3Tk4EagSTLHXdamTCMSjve8YvDHhTNgDN1s65LQy7T5pNrep/SLWgAiDziv4m1IZ+pTo0qWzY52tA3+4EGAJhrE8DBin4TUItGjmc1SpiQEDjZ6jewANzfnv3wCyfh3N0MyaSVAy9Ku24t2M36cnHMQwJBqZJO20u6tRKUfMc1HegpLea9SdxZQpUA7Vteev88BK2YXM1drInnb130iWglriLfVAuCfvOJ/D2czWczhL1Ki5SmzLY7TVK8AkXYkiT0AH3xB4oyqUdRpPlx6tyVHVOp3EuCOvoEn2wtd2o80ZB8wTnNNqZKqXzKqoqeYqbG3H0xDwWAFyttwsTjbSfFFRfKY1A7IABuVT6e0xPvIP3wy+N9GrZ4JA2uodlBtwUsetwbfH7KOjeB81UapYIKIl9xvxMLEyY+2OGQldxNXosvTqpOTe/M6fTrNVoVXQogqhlE8TF2tz8e2AeW0ut5FRUACoNoaLuTctPWT+2C2lZFXpeXugCIPbDVlE20wpINhJiJxXQ81MwrrP2nDNR1GotRlFWoYsYJiYuBfo0j7Y9w/VP8Ah1Sdmd6zhnZmIUCBuYmBIkwDE4zF0ZsYEH0miRn9Xq5SqVWod+/1KZ2C55MgsLCTaRjyhrBqVFVsoakEnYssp3C8W9PqAi8eo4O+IvDbZupSOXUMxZRUcWhZPqPUGA33A64kGkvlawpqtRwKikBPqcWNj7ce0HtaqMnyiDvzUH5bJgsa0PSFFjCXA5WGhhKQvI4JMiALz0fEbBvXTYLub1lmAaV447MD7SDgfntMGX2NVZ/JrVOtgxknaVkbf+4iRJnpg7s3hKm1PLP0oXEATNzMdOvTnEsa537TmFSLO1xm6X5wBlvyhJX6Rcc+pTIsQePbFTSKPkFSlOfW3Q7RuAG2SbLIBi3GPHzqVa4AqUxs+m0DiwmLj474q6lqbL5YYMFO5z352wLCx22wSqT7yfUfTpB2ljxfnatf8kvFNajkqTF1PpJixkEjqBGBmVlN4RSfMjcQLWNuBYScMGY8MVcy+51Cg7ixXhj/AHeAZ7W7YzM6tQ01PwyUDWrugDgmAu7gMRJ3QfpA4i4nAeqT8oM6ieZS1vTvyqKblchXLgepDcEpx9YJj/cYC0KVWiPSF8sglZW4gn6pAkrcTebTxgnk6Wd/JemEX83fWUkNPQDyzJIIJFgTMXETgd481usKi0qtM0yggTMkEkgkkmeYmemGarmj8N6dM2Sn4EHVMxVYMKVLedjhnkKuwWkypP7Mt55vFBdJK1UdSPLFpkHcI6xbqeOs98Ds5qlYoaCkQ7C/XmQs/wAO71R3jti3pOoqw8tVgmvUcT1VgsS3ddpt/aP2s4+BE9X0/osVv2k2qZ5lKlCVgbSnRu4I42njBnwzlMoxLV6TNTdfQwsUb9QB4baf9HAHXaDKq1N4NyNo5U8iR2I4I7Rhw8D5+v8Ag1qCn5lKlmOYBKkgFoHurx2vheYbSre28zWMpUarWrGm34daQSjtWBeNgA/hCi54474JeG/DzLlxmjYBWN5kiCojoB1nrgzrXi3LMDQdGak67SB6SPcG/GCPiJ1OSo0qTDbW8qkrN0UwJIEcKCTxxhCg0PM0cwyZGTK422qvtIPGeqJlNPoUFX1OgiOBAEk/JOOYvrTQZsYx0H/iLWSp5dFiAZBSpMCD1BFiDYRaOptjn3/Kb76qttEkjvxAkXAMtJAsFNxbDXY3Rmh0nxHDgx0TvvYrv7+0q5asWRoSbbweYgEyB0gAkn+kXefDWdGWyWZzLbhXNby0sJ3BRtA3A2h2m3E4AaXlErVaf4mv5Ssm30gL6bgKoHQyLxwT84bdb8M1UytNWqqfw8BoibiDUKkgW4AN46mMS3ZTMJ2Lu2Tzc28P+I6yg18wzvSkUy27hrFiFJ4Ejj3jthtXOpUSo9IiuQpO1GWW9rm33xzBMnsV6aDLVwL+aq7mUH+Hdz+xjGmg5mlRJd96NS9a1Kbeo34NMkow7gFLd8RkxA7/AMRSt2hM6nR/POXV8vVRp8k3p1FkKwKRCMsklR783jRGp1NlSnGWqkekmmPJYyCvQgGVkXPH04g1nXcrXC1BlyHYiq5A+kzeWUHeJAvf98Xsk7JTRDVpkhg3kNNKqYg7ZBg0wYcObm82BBInSKjRkJ2bcQnn/EeboZcbxSaq0kVl+hACP+pYLJmAAR/me8M52vUoI9ZE3NdSoIlTxIPB+CZEYUNNqZs0tuXoJscs4babGSCGJqAkCT6dvaAeMXslqtXN0XoVUajVpMrAbSCvlkMCqHvtspABGFsgYUvMkJZ2M28d5s5HJUaVAAOz7F7klWlvncQfmMMtLQKW5quz82oIdyZ5EEDoB8dAMcw8Wfi6mpJWr0mahTdWpKp2gqCGiSCQxYQ0gG1gLYeqvi2vVy/n5agp8piK9JydwgAzTYQCIM8T7YW6nSIClbNy3rOVrGrTdTB8smP/ABsf3H7YC6WMxTdnqGEchXJ7E+n7Akj/ALvbATNeMqz1au2kW3KUpshI2pMg+rqOthMdOrFpev0HyLJUqF6tNSjrHqM2WO4iBu/fENiYbj2g/KTdy/nx5RJW4bt0xbyGu0jCPUpq3AUsAThLzPiStVp+UAi1FImqIlh1sRAMcn54xUq1aozCU6axUsx9Mm9428yQJiODPWzMXTWLJgaiDtOtLRY3nGYQtS8V59ajKqiBA46wJ/nOMwz0scs2sG5Sr5Kjy38xzTVqv6dpv6TuInkgEdZPFjVr626qs5glzuLKKkTMKiqyNwo9RkgxNuMDNeytPyhsNR6xJ8xtpKkzbZ1iOnOBFDw7VakQRUFV2ApKw2KQQWDHeJIIR7jggTzivvdmbPT4sfT4B6pAJ5Ffpvv/ABUcNLzOVd6r/hfNIpugVZNMohdhIYmSedzSZOKOnZimlNFpK23cWqbvpZTwI9lj+eHChptKjkytNjTFaqqNUAum+pEX45C379cANdyi0op0TtQNsYcm1j/LElixsGYeVbJriG834ZQ/minK7V9KQGWL7xIIYweO3vgsPCFFq1Os7M4pqAiGABB3AmBf1EmO5vOCNKp9KFwGb6RPIA6YnGUI/UcVxkcCu0NVHIE21HNJRovVIkU1JgcmOg9ybYSMn4MqZyo+ZzDCm9Q79m2SAICzcRAAtz3w6HKn+LEtNPLp1Hm+23z/ALxg8W7eBJYE8jac7y+oVqOWFHL0ajvUZiXQREN6Ru4Bgck2HzhOGWqvn2XUd7esFwxNxwNp4jbEERxjomjZesAlJR6QQXaeRyQBzfjCV451p6uZcxCg+kew+cMUqC1QunwM4Lq1VLWd0rTqIL09hR0amS59VJ+Qbm25NwkdVEcnHPEyq+aVQvtUnawgrbgbgJmPfpxh18XnL76Kb0dVoqPSfpY3afcnADTWpKxCn6rD74sI9AAzYf4UzYgxazXea18q2YULIDSBu79emOkf8OdINPKVKLPTMVPMYLu9XSZMfwxwPp+55xplVgJPO6DPcH2x0HUNSzNJ91NFUiRMLG2FI59w374F2LGrmMcK7Lx7yn4hz9PL1Ep0SzZgn8wkTxxBPIi+M1Ksctl6DiqadYVXJdACAwVfrWDujzdsiYAgKYjFhswXUVyafnVVYSoBCgc7iYiLSJBuBN8AtSH5dGjTYvsp7iWgyWbcxYXibEX6Y5VJ57RubOGCoBso/f8AO0O5TNLmvTU/MIljElTf1RzCn6hHU/trRV6xq1VoMVQIzMGAAkBgODcLAIFrm9sXfD5VspAO0O4pQJJd3gsxIlhCztgALG48ekxm89t08rt8s1gXHSdxJt7xBj3684ha1b9rkdHgXJkAIvcRWylXyyKj00cgkqGk7ZiBz+kKAPvgxnvE9OrTrCrR2VQoKkXDCykbwAym/sI4MzjnbamxNzhv0PQsxmssaoIghkUMZ3CwaAfSLqL2MrzbAkqRvNnrOm6fAA+McEbef3lHJ6vlyZqlVYEuzbRDBd5CCLdhexhfjE2R1Rc7mBQy+ToikQWMwCBbceq9BAjt3xZz3hCq6UxW20AimnuIklRcFoJAAnZuJmD1i1P/AIf5CvTz1NgmxCjb5YGRExzM7gp+3tiQwA1HtMDPobJ8o2Mjyun1ny/nI9PaXVWpboKb3CqrqsC+77DEmu5ym6kJSWjWUEEKoKtwZ3AgiIPeJHPRs8X6Ajqz0wFaoaaVALBl82mS3swVTcd8JbZD8sqpCeYxubkUwTsA/vCHPttweFg/zSAirRY7R0yWkpm8nQUsVHlKpKEiCABcWmOxt/I4q6l4bVXpA5h3q+X5TVHVoZCxIkwRaSPUSbYg8CV/KFVGqE01AIIHWYMexJAHfBvXtRWAvluWRgdwO0r3vexEg9OcACyPVTsvpox0Gx5lmnkKjU2WlW3FbDcDY+xifuQ1++ErX6mcp1UV3WpBski5IghkncwgEduYvhp0zVqLvvUmm9wEcj1g9BHp5Ai944wv+K83UzFZEoja195KwRHM8z9I45tzbENs1gcxTVW3Mt1c/Tr0qdOqtMVtx3LSQnYL7YYEcBhPItxEYwUvOqMtKmBST8whVBYHj0zHqa/pkC3sMRNQoZdF3NWNZ9iBHplSpFyQD9ZJm4nk8YIahpxyhFSnXYhlMqAIabC4PO6LjoCLWwePUosHtJyLVe28Fpk8tTqrmN61EMhFYMHUyRdepUggzbt7NmUWnRd2Xb5lYGor9SpjmeAJiPbCzqGdrL6mo2Kk7mPBvCmPVM89pxZzmoZirsRaO1AZG9pAAMguYBkz9M/1sCGjbwA1SyMpT/UWJ6nHmKLtn5tTpkdCAsH/AMoOPMKswLiy7IqiHBQHdIJaAQPf+z0w1+HyMxlK1AurMjTTcmYDDcCCbgE7getyPbC9o9FEQUQhrAjaEAMyb7gwEqZvYhTNwYEF/DOmrTR2qh6VejuCo3pD7lbaCSNrHduuD0XoBLMn06ZZvXkJu77mTa6a9Kllhl0WrTUq7KXgs6KoUmbtBAIABHFoAwGzVFqqLX9a72bcalQPEbSTuULtUkiLDjjHmezT5dtzulN1kA7iYAkBUnhTzccNiguv1sxGXar+WTMBVBMXvAE3viEC8GO/0z5FZ04Xk/4nQNOymU9NSkgkQZDtYx2LR+4wU/HCeTbGabTDUUJEWt8dP5YkfKIeMZ7kaooK9bTF1JDaSMSHMKQQTbFFMou74OLTZdeojHHbicrZDzJKLU0EjCvqmj5CtVao6vuH1KCRPvAv+2CWbyOYeQj06a9AVJPzyIxTq6ZS8v8ANdmamIZy0BDI69jI5wSb7SGZxxtELxX4LqNGZyqlqVRQ2yRuT9zcde98JuXy5UhiCNt/9ffHQfFniJVIoUSPyVCCqv1E2JVT/DIAI4JB7YB0c2rB0Cg1PSexctIge6lpA6kDtGNQqBxLq9fmZav7ShpRd6sQnPIUQb2nv2v3w4itdfOJCtzBEx2lrG8dueRhe0fUqlCoai0fMenDANICkMB6goBUzeD2ODbagKx/MWmj7hUamFgqzdehMG/Pb7y1DiZ2RrO4hXMmjR2syMUlyKTRa8M7qDzKxtPUNNowIy9GlNSq6lUqtClQbIjEQx3cekcAn0jgcw6xnHr1vMZWhVG5mJg7TJaDwJMTxb3xAi0ku5VissoJI5/siZPYkYmrFnvCLAChDdDOo7M4p06aZYLVKoCBUaNqkAEAXMjsSCZjGBqpoBq+7a5C/wBxSplisjaqwOIMcXidNDVKqQqmG2oxA5Ubtoa08wD0I6kiMXchpq5iqcuue3OQGrU4+kE7jtBglpItECZPQYQNQO/EEB9iJW0DQdOeEd2esPqAO1Z67bSQO835w16rqlPLUAq+hANo29PSSAPkiPvhJXRnXN0qKiF86N5tam0k/IH8yMdC1zwzTzFBqUld3DRMHoYwGZArgg33lrpspOQHJuoO85BW8S1JCrUqKokAK5HMzweb4d/DmV82jRrLUIqb7kgCQDEyLbvfr1vchx/wkrl/+vSCzz6p/aI/nhw1Z6Wm5ehSppvvtEmOLsxIHJYj9/aMcWsUJf8AiHU4syDSNxKuvarVLqoVQv6l3KWmWiBPUBe/1HtOObapqi+Yzw8EwViDItAm4jt04vhxenWZmp1k8shpJJLeWSYADRIQrsNyQZ6ROPcn4YK5kAQwWoHDKL7o32LWsYlrxaJNsHjOjntMpsZPeANE1bNClUSiFp+oKWYbmXkgRFzaJPBnicXcrl6iBa1bNsxMWZiZvwRBETNiYw5UPB7VPXmKzM5+oJxMRywJPHPP9cE8p4UyqR+WrHmXG7/7T/LEvls7QPRaKWb1DKlKbtsDboOxTJiDI2iRFj2xdravSLs26pTLAgwoPBB33BIUxG6LT0w0V9CyzG9GnwRIUAiexA/2wnV826eVSKU3VapRazAywVtjHsBBIPMgfGJQg7S10/S5MlhYZzGaWoytVVnKiEcoBt7n1QZMxYfe9tc5UCUTUWidiXMsFgz0AmTYce3bEOg6i9WuaDeWzUjDKYkjgMIFxxeeoxY8Vac5pu4aVVtwpxI2WDW7g3kccdRjmTeK6jp3xGmo7doPy7tm3R+ASCCtOIBsRJLTcCe+IadcLWUQQ5VmIn6vVcxwfV156cYzw/puaOWp18s63Jmi4IAhjBQi8kQb2/rifNaQaCVKjg1FYEIQ7goN5NNTAkwpEkm5EYgsBYMrOrFbm7Z6rNgMe49yelZ4op2UuP1v6vv6MeYXt4ivReDshVyq199JfJEQImCCIO4SY+w6dMQ6QXpB4NR6JaUQEEkKZgEnaJlRzBhuduNNO0fy2lgKgHJJ787Qf6n/ABwXyssyM/5aqYUrBIEji0dIgjEJ8ti7hrkNxN8S+DcwUrN5+6mKhrKKlmJqbQ17xE94IWbYH+FtNSjXffWp1HUbV8vcQZ5KllWSOLe57YedR1U+aaZcFOfMNiT2AUASOMQHJZeurIVArKC1OqBDSLhakWaeJ5EjDVN7NLQ63IMZxA0IeymrgKEEkKOvti7T1UNdRhXpZU7VbqR6h2PXF3LKQIn74qviEpDqHHeH1zp/hF8bnOE9MBvxsAD+ePfxgwsp5jB1B8wyM7F4GJUzygXW3J/94A1M0igszAKBJJNgMANf1hHRfLDEg/V0jqI64bhwszQh1DGLfjDTVyzqQRUqVmZ5WCihmICL0LXuenptfAzSNJatUUVDtVqib6nGxFsxBNoi4J6gd7sWUzQ4YqFaxWLiREgEWPut8B9SzL5dgaaSskybiOntPIE/440SCPaNxkjtzG7WvHFHLquXyFIOK1Vt1RpN9wLnZEsYMyY5FjhNr6fUrVoFdlVQVaossahgXG25k2gfwwOcEM01FMzlM224hqa1Attyk7oc9LOBtPuD0v7odaqy1aqKwCHcjdj0ubzYWv3+YfzG4l1ZAh2vaMOuaamUy6ZcQ0CZeC/HDNMRIFoiwGFzR8tTr5hQzbVYgNuPCjkg8TI5MG+KJ1fcDuuffvivpWcHm+qwYFSY7/Hv2wjWARU9afguAYfn5Hf+ozZzUKYlFZggJAXcYA+BYYG5XNhawq0yFakjMHYA9IAJNgJbbLWE9MK+ou61GXsTaeR/iOv7YI6BpVWqHPmLTMFTTbcGdbMQvpIPH0zJjjBayZW+I5em/wBMyg2e3vOr6npz1KB8za9XcGpqEUlZMldz8KbT8fbAzw5Tzwdmo16dRUs1EVlZefpAEimeRIwvaYc22wZpq65Gjdy9Nw1Qfw3G9udo4AE4k8N1yudVsozNTDhHDLH5bkD1W5U9eJA4mMDR0nf8955S9wZ0Dw5rFXMBt9I0mUkHnaSLECbgg8qe4OLOs6TRq7DVJ9LCDMckWM2MmMeZ7UhTUkLuYngQBMfUxMAAAcn2HUYAHxZTQMawDyw2i+0Xid2wQALzc4rIoY2Npdw4XzbKpb2l3xPlVyyNU3k1KpIJPJBm3sALe/W+EmlnRUYAmGWdjTZSTP8AM84oeKvGtXNFlYL5YaUP6gOxIMH5jATJM9Soi0wWYmQBcmL/ANBi42QXtPS9NgXBg/3CA07j4Y1Tz8utS5MlT8j/AHwW8wRPbHH9M1ipTpUsrSqPRqbm8wOsBnY2l1llEQLgDucP766aZRHoVdsHc3O3te4YGT1m3GKrqbJnl82VC7FOIwpWJHGOUal4YY1qlN6jK5qMySSVZWJKiIG0niZIJ7Yb8v4q3lgtEgL3a5H2ED98LGqZt81n6dVQ9FUBRzKsWWCYgGCNwFzxMxbHL3s8ScPVFQyq1X4ljLV61Og7q6069Eop2wVqLwD7ONsMJNgDbdg3oer5lijhFqJV3DevEgru/ujnnt7YCa9lKb0zWUMtTZNRTe1wpHXjadvA32iDg94a1OjRy9PLVh5b00AKmDuLAsSNsiCSet/mws6rUEcxONHyMdNmWvDOYaozmmwGWpsadJVUQwFpJMkj3m+LutLV27qTMrh6f0gGRvAYHcIjaSfaMSZTU0cfl/SLRERHsce5nPKLHFdrU3OcHGNL7H7yvm8g7uWGYqoD+lSIHxP74zG65il1N8e4TbwdS+YqZp2MKhInluw/zxHmR6AAxJHBPf3wQKA898avRUm3fBgzOs9pU/DI1jLA9+nuPfEgKpx1xO6e33xoqgza/vjjcg2Z75wkWxq6E8Y9pU+SRxxj0MoEnEEzq8zRkIGMp0uJxNTSb43eiMTqkhYH1bTTUAXdCi5XqT0v2HbEuk6SiMu+WEi0W/brguKYiYxPp6qzgOQADhiZTsojFBsCc01bVpqlUoooAhkCwARYm0GZ/wAMT00NVdo4p0yfUwE3kzIA5Mf7Yd9d0LLo/wCJEDcR5m4gSBMFR1b45wk1Wo1XgUfSRdy73Jsu0KyiCxH2xaOx2mv1PWDKQgAVRBmorWrUzT8uHpwxIkwAIgtFvSLT0SB0GDD5s0qdOitUOgpqrCZCuSS+8C5Ikf650yLV13yy0KIIaoqsTuIBg7XLHmBIN/fFHL6StRpoB3W4YAReDe/v0k/PTHM4Nb7ykzL24kOsaQgqMcu+9Ykk2E9QszI7Te3J63NG8NMaS1xUDelXKDkBp5P2P7HG2S0QjzHrl6ZpqAFIJB38GRYRFj3n3B8zmYRYJZtu2LdosABAj24wsoBRE38WLq+p6YsX7eLJ+36wpotejVapTeiG/EN65IKrtXkk3HWCL/GKujUKabc3Tc1DSpkOpljScqRIUkEgmVsQPVNhwPK+fl28lghWSdwm3uB8dPbDSMrmQgSnRp01YEsTtMSTYgngLE2PNuMTkFGxwZ57NjfExRxvKPhjxFmHrpSqVRWo1GeNyhHQqAeBaIay34MG0FjzejUywqUiaVW8Olh/3LwR/PAXJCiKielfOR9rnY0MCPrAXvI9RsJPti3Rr10qMIapTLEiIJHYAlgI6/v9lMBysU5IletqdWgrLnIYKD5TAzv4iY7STcdR2wr6hrS1DaPjDb4m0j8TR2rCuDKn/A/P9QMcu1p6aVNqGdvpJBBLEHn09uJ9sErkrQnqvg3W4EwCyARzZ+/j2l3IaZ5tZQgLepdwXkKSATN+/a2OheGvwahnyqEGk2ysH+sDgyST6bbpWx2kd8DfAeSWjR89pL1fbhQTA+/M/GB+m6cGzlTL1Adpps0ixI3KVJPUQxses4gBSDfaY/xLrRm6hih+X8uPmvaZSzCxUW4HpewZfv29jbAfUNYOXorTzBdQPT5qBXJj6S4LKVkexv1E4A1KVXLSKFXegP0m4IPs0ifcdhzxiXS6dGtWc1KqTuB9bAbrcbOTB+388cuKvvM8Ewpo/iSgbTUr02IDs6KopwDyNzEkyJ/fF/PCg9ZRTSmtKFuoUkt2LA8XBkXt74X9b06mKqBIdGDM8LCqq7RaPSSSwAESJkzzivkNRQ1jTV43EA01IgqCNwuCpIWbc8nEEANvvHhHI4++3YfeOOm5MNUO781lIlhAA6FSOGlZBAEx1tYfr9PK5KkRSYvW/U59+g7CD09sUdParO7zPKUBxwt43FQlpI3AATH3iSveKqq1QHaoEqVI3WO3dH6lklAbEMsi4kC5wwPQ2A/xNj4QURyHbYb+/wDUn03xUUqAzbtjoeSyxqIrzZlDR8iccTz2jVaFVUqMklQwKNMhrgjvP+eHLR/GVQ1EpjLkqIX0OZCi1htg29xiHV2FQPjPUdPnK6O3idDfTWmxGPMVP+ZDpuj5OPcVZg3ilVWcjjEodvbF3yhGNWonmMAXi/TMgFY8ECMebJvI+DjaI5AxqcrN8Fq8waMwmIsMeqwP+2K9bLkdQMbUsrAF+MRqk0ZOAfaMaMDMi598a1akQsNPxxjRsyBYkjEzqMkSkWaS0DsMBfENeruCI9NAZUKzDe82tJ/pifVtZVKJWkQ1UmBbgnr9ucI+Y0OuX8xmO88szR0vcnt0xbxYWIvaEoveMtKjUp0g87zcCW3LtYEMAJMTcHg4XKKNlqmwJvBMKGmEKzDHqVUiItI7TjbTCyE7SCpE7UBBEdTBmL/0v0xdzOXeu6Q8FWJKkEFrEkj3sfSfgdsPVQq0ZaXSRJdMzNJg/wCKqCnWLF0qQCg22FNhc3uwgTHa2LGoZ+ojL5bu8ixRSF+b8/tirlcjSr+ilRFSoqFpZ3BYDsgsCT0kc4q6trsjZTBdjYKs3/8AG5+BhR+oaRtENuYQzWoPBaowC1VCectlMSQtQEQP2EHqQZwi5iu0kEzBIx1nOKBSpUNp9dKo5QkkQmyFsb+osPie+EHU9H9FXy1ALgbTwUJcTHYAA/A+MABqNCej6L4wMGJcbLf5tK3ho1BubYdkyJBhiOB0BEie3fB2tqeYrAqSWFiVQlT9ikE/F/ecMvjXVqC0aAoQaYQAcz/3A3n5vzhHy2sMtUOsAxh1hSBLGToMfU4zmewx4jRo+UrJDKjF5liz+pgQPSARHCiBIuB74h0TXqZqOAr7WdiCSBsIElImBI9Q7yR0jDBmSzLB9BHWAwI/7Tu/cDAHVKmVCywZVky3luQTF/L2KRM9yOCffC1IY0e88mKO0mz+fLZasd4UFXC1QR6oAKiBcEgxI7E8DCn4U0rLvmGpOP0jY0xDrdlAYQx5MHgAiDi5oZDMyPNSmFLLAEMBcAwJmZ9RvyDiw+XTK5kkw1EUxUqVGkbTUZrKVAYOVK+nnjiYwRXSCBCoAWI+imoEA8f4WwE8R5qjSps7ANUcBFAO0vBsJF9o3En/AGxJpGoZeqpegD0BndI7fV7Xwv8AjPOutRArKu0bwQCHFyDDA2FuP54q40LZKiRu1SxpmRq1VbfRpCDKlHe8H1KZJNxw4tixV0fLqIdmpkAn61JieYvIm1sWagzAorsJd4BZTcHuB2PwenvhezVc1Mu5KBHokNTIB/UTuUzdSIkX43Dth5PJU7RgNjYy1n89Ur0zT37lTjawlgbbpHIAgWPub8SeFnXTmpuRUaVllIEbCx2xY+oGXnmDHXBfStYyzZF1ylCmg8onMKRtO/aSDuglpdZ3dhx0wv6dqtCILVA+wBZiCP1M3aWJhRYAdTfBiq2mj0WJsr+mrStktW3MadVoQtuUPJdFG4ttKj1gK03G6J463814Zh6qySG3uFsVpsGsgkksCCb2iBijRoUMy4pVgChPMCQe8x2wcy+qKzPvV2dqhBKwQkjieytIkdB1wLH5NofxLpG6UgXZMD+HxSrOuTrLFST5UiCSLlG6gEA7SCL262YNC06nSZ1LFnQwbkWN1JAgyRzeJnEr5agtQZnZ+YtP0FZ3QD0XmR3iwPTBXUqtE5qoEgO6IzDrJBaP2YH7nHMXCXxM17K3VTU5pR0xmImpJP0TjMVtMrwvV1DbJPM4j/F7gIMbsD61UTLTe848y2bTtMi2K7Egmoz1CdiZeWn1IFj98XMtWBU+mIwLzeZ8sA3NpwMqao4KmDc298QSSBOGQIYy5iiGuL2HI/piapkWUECOOmF+rrNSZKmAI+PvghltRZhc37nE2YYdO8vUsg24LI+mTjStlAsTF/bES6k+4wCIFvjGVM96G9Mtx8DBepWwhWlbSJ6KSPSs94xS8TZ7I5agtXNIalQ7hRQEgt72NlmPUZ++CuTVXAA5/UfbvgF4v8HJVrNmnrFl2hRT9IKqP0hug56Tc3xc6QM1tDRSeN5zbSs+71nqxtBYxTkwqk2Bntb3MYP5bVXGaqALu9IC7iYSX3TAI6Aj4OKetU02bKS7FBJhCb8Sb9bc4qpUda78gWZSDG+RIn9zi6R2MYq1ClbTi2aVKR8p6rs9ImQgN3cbxeAJMkdIw067kDkKHmrTpBiAC9JYX+kgT09/bATK60zA/lCoaa+Ztb+Hhr9wG/ae2COfrZpWSqKtGhlCBtG8evcsw6mFk3HNoxVyKNWntEsAdoA1bP5nNihW2gCkp3hJhgW2n4U7bi/JPYCr4g1Upl1rKqyDsABkCZG6wHVSCO/Uzh+07I5YqHy9DazH1sXLbj8g7WUT9WFfxvkKO6sjLtd8uNqjhzIO8n+JfLMffvgdalwJLNvBNYpnhRhij7Nqs5lSvzAIIbcIIImb8YL6Z4J8p1d23kEEKBA9iSbn4tgJ4Joq4o0zTdSrlC8SjG7jnrtsYNubzbqdGgx+kyT1OF5mKmrhnqcwXQp2lcgSSwwt1tLqZgu9YiiFBFMlpIJ4Jg7YmJBmeOxwx5tCoZnZURPqZjAH3ONTQLqQyh6bCGHIKkX/AHGEhiDZlQLR4nOtNzqZfc20CqdyPSvZogOItB4IN5HXbgl4lpVjlaLVFBpFwWFKYAMFQxYkkgybengRYSt5fJVHzlWipJWm7sS9ytOnuuSbmEsJPPbDwNPXMKrJWzCLsXbSLwp9PpYqOQRBMTi5kIXeNJMrZLwzQrUUNPzFBkwWB9UkEkEX45tjxfB7FwKzBkAgXMkAk7f7IkzY+2GLS6AoUgoltpuYiTiw2bsfT1xVOdhwYq67yEUCtgQLSR1A7/GKWsL6VphGqPUbaqgxJg/aAJkm2NtSp74ZW2v27x/Q420XM1Fch95O0xuBMksJO+IPxP8ATE6VKar/AEnKFuJ1PJZnKZh6KA+sgAQPVcqBJ7gn9wcV87mCxNA7XCuyrAnaeoBAtxBIN49sOniXT6jjzaZl1RgFmCzQdt+n1G/9n9h+X8LU6WWdXdpKjeySIEgsqhQT6h6epgmOYw5My6RcuYupbFYXv+/6RL0/LtTrQ6mAGMdIIIkkdL8jtiXUq9RVH1LSImRBJIaxY8r3At94nF/Q61CKlCjUJQtYsCCB2G4AiCA3HJOI9Tr11y1WllqU0lINYkMzwVYA7miQPVxYG+HkaRueZdwdWcnUK+QX7zfSdT2XLksepYk/uThpo+TnAWjbW5NRLNP8Ujn7449RrN9uvtjq/wDw40asiPXqAjeAEVhBIH6o5APSfnthWRyqUZr/ABbJ079OR/7doyoxAAiYHPf3x5i4cjUxmKuqeS9MyhU04OQN6k/2ePicUszQVG2i+2OMR5WpsUbWMTxHGLWWrKW2gFiZuOk45lWqWI2Myrn5/SCYtPQf54lytWiVVWUELJnqD0/zwOzWTrA7ipUcEWmD8Y8QEEGCB1wGlkNGdrIMPahXT6REED+WPEqLIIHQH74pV2EAWg34xq1eJPEC2IbGDvGeqbuEDmtrA2Ant1xKmYDbgVmeuAdbMkheJjnr98W9MqGpWSkDcm8dAOTiFSzUkZCTUYNDyJXdV7jaAe3t84U/G+pbFhAfMJ+k3t1P2w/ZuoEULwOB/r3xzTxBVDOWHU8+3bG3iTSukS9p0rQikcxVdvp+RGLGehNjGD6BwfvHyJvi0xuBu2yQJ7dJxpW0lc1Vagk7dxKTAO33MfH2nriXIUWYsA3NfD2VrlfMCSjSJNpB5n2MkfvjxK2YdVpCGpsZFMddx53QYgnvbDJVpf8A4/lqHVPpIB4I6SBEW5GLFBcvQoqah2SJnYzFYJjcQCLkzeLx2xR9fX9Urglmk+jU/JRwplVZlgcSGIJHzE4uVXXctRl3NGySOFPT/wBYVdB1Yq9ferVVRWqDZ+qWJaR0MEfaT1gZpWuvVrE1qtNaPqhQxg9re38TRxbFZ8ZJJnEtcgbw9UpVt2XrimNxi1xEmCDKvAJF8OWXzTBRJkgC8RJ72tz0xrmckjQUa12m3EdxzM4yrRWIU2UcdT84Vld2q5FtPdQdKlGoK7Dyyvrb7iIsbzEYQPCVXM0xVTJVKRWqSCOGpNFqoDhQQAIsW6enDRr+QzFVVpD8ukSGY3lgOBccTe0zbiL0vwmWoqFZyG3AqE+ot/Fb469sPxfIvkntzCDy9qPhKhVpJTdm3ClTTeDDNskeo33A+/F8E89nKGX8qlcnaANqzsQQBPWCRA5NsVzqqmoqAydv27/vfC/rdfOJVGytUFGQximjQs3XeVnpFzwRiN2bSZLOLjVkNQ8wuHp7YgpzcEdQf1Ag+388W6tBGJgxF+bHAXK55ngqNo67hcjoAPjqf2wQdHAkggYUxo1UC75Esfhqf1Wk39sLXiTxC9LMLl8stNngTMm7cCARfjnuMG2E/tbCrl9M87NjMBdlNH3EsCDUIuCO/qgzxicbLdsNpII8RxagXooGNWnUCgs1MU43C7Wdz6TwByO+BdTKnMOuWelVSluDCoXAJ2mxMJEzBgRxbicWs1q1FWUNVRT2ZgD/AL+2LuXz+4ApDDuII+J4wYynwIzUpMUcroSVNQzdbfTVVltoPBLQwjgiQwmes2xrnq9cgikETepgq1wQ0Em0TtFuOSREYt5pqeXU+dDGtuQbRB2iSS0EXl7/ANok/C/pniQb0p06dRwkglSqzLWL7bER04McYuAlt+Y3HhOVqTcyPS1TK5hKmxKgk2NMmQeGUmwYWMx9xM46Jk9dSqZRiW2yARHz8xxbHMvD9arTztCjXB8t3apRgr6GudoP8M2KWgkER16BncmjNK2f+Ic/fv8AfCM6qGpovKWQ6W5EJ1NYYGJGMwJUMLFZI6jg+/8A6xmK+8RreVMrpzi0wSII5/niSllTcD6uJHTF1Mi6WdlYHqDP2BxqctWAbyw1gLFZPwDyD25xDkg0YAWRItVX3K0j+0TjfVS+xniBYi3Pf7YsJRq09peBa+w7z7rHMzbEObaqASwfaTYHkgcCOcSTkZa5qSQBzK+Upu4BKkdRHxNsSUUsZgmZMj+WJ8vmikNUGz0wFP8AKO84g/EB7cEkGRx72xxugKkUsoNlqpdRUYCNx2L7i18M3/DvTyGrVXBkEIs9JAZv5bf54oJkKYffMsIMtzfphgyq1aNKf4vUfvx/KMWelAbJ7Sxgx/Nc38WVlVQZG4R8wZxzXMVCXbt2wf8AFWompAnjp1wso9rxGNQbS00rZhew++DOh5padCo5ENvVdw+oixgde/7jC5q+YKP5an1cmOR2xpkNNqBvMNInaeDbcewnnCcxGmIZp0A6utOmAqO7NcCBEm5m/a8demAFXxBnlG5qdEUiSNmwktYgy0+/MACBi4dUdZIJnvYW7cYE5/POQtKi/lsVIqRYbSSYtaQI5B7i+KeMBiSoiVMseHctW3+WCgLm4JK3WSR6YJIkm0e1hhpGhU6USUchPUoUX7WuY9v3wvUa9LK0KbspqsII3llgeo7lIJFjyJkTxg3omqispqpT5AnmVnpJwvMzfTW3mM2rfmHtJ0hGy9h5a7iRwYHBiLDjjjAjTSrmoFILoeGFiAeuN8rmGeIqMkSCpX0kE3mLyb8Y1yfktLztVpHpHAB6kxbCgqs4Ki/MF2DAVPa+eWalXM7ztuKaFZYD+GWED4wk5fV6Nd63miqlR/VCD0AA7QkyDCLHAE3OGTVcxmqYRcsKNRy0TW4RQDBBLAfPPSML1J81Vq00q0MvUYfWVgNUvdy9ORwJmDMdMWcakqb/AD3nCtML6NlqdRiaarI9PMGYJFz0O2J/yxezunb2CVFNNILVCx+kKRYdJ5I56G+J6AyjVAKaIjFYPpMrBmQ03Nj7DmDGLuTVKjeUxeAsFn4ZRMMJ6xA7iAOmJ0oDdyNK0PMiyev5AMq+Sy01sp2jbbqb7j+xwdzeo5ZmCh9zv9IBgRe/Yi3vhVbIZUiswoD8seiWaXPcwenYYD/8pYujUlqBoO1ZsoINpPEEk4E56upOsAVDedzYZ9t54EGb/bA7XaVepR2UWKlgdxDBWW5F5usx89sXNO8OVGp7p2sF3UzJ9Ri+6Lk4uLpFR0UbvUi7qkySSRMWtb/HFWmL6iLMAKw3qKOneHKGTArZhqhExNNWqXbqNqTMSJ9+ZwU0fWPMrCjlqDUMspLNVqoQ9Y7SAIIkLJBnn09OpenVK0U81TeYUfxRY/BGKORhkNVlYbTB6X7R1OGvlYiqsmcHil4+1crmlpsi7Qsqyk3Vu/TkHj4vzhTq1Gy7EAwxN46RaP8AXfHR9X0zKZg03JZXpmxgsLH6XUEErMcG1/fAiv4B81i75ujPMKrT+xiP3OHYsgKVxNbpupwY2x5BsVBv7zfwJm/OZiwUsBCkxI3fVH2W+G6q95sB1MYC0vDSU1XL03KswJWqB6mBs6yLEi0Dsw7HF6lnaNRxRUswI5A6WMyebMpn3wjIhY2u8o9fl9fO2RRsYUp5lIF8eYrnJAWg/tOMwmvvKeppNoeTZgtyEFzJ/p3xYfW6tRoG5RPpBF4FgfficKv/ADDMs1J0aUCAluFHQ8niMb19RcMGLECPqU3gjp++HqqYhte/5+0LWajVmdNqVaiulVaZIBY7bk94FpOCP4RMpS31PzKxkB2EmTN+sD2GEvSNWZQtKnuWLK03+CcGXby08yodzX5YWA6/fDsJRr0CvvCD9+8A6oARvqGpCxHXd25NhjKNZCo2rsE+piZn2HTnBHM5yi6biNpb6p+odo5sfbAajlQkrTYHdeSefsRbthT4wPpMTcMZPMglS/JYIL8yRFzxMxhw17UQFCjn/VsIuQpKtRQdzbTvBA4lePkcjFrP531bmBVD9AIhiIkk8depxd6XHpBPmXun2WCtWrF3IggA9evx1/fFanSXbdgfTP8AM8ftiTM1ixLAwoF5wNzBB23tB+9ybdevxh7vpku8J6fRJqI1NkDgyPMUEMoUlwCQSCImcF2FOuqMXZLSZHXp9+mNVZKVEBEVywC7jz6vqUe8TNuuKbC9nLL1BC/sQZ+LYznbU1xDZRQFQfny9aqKGVV2JmXkGYHQzEC8nFY6Y1IlAwSpNzuuT2IZY/f+WDX4VQwqQwjgglY6DaFiMbaQgp7nqVXqOf0qTtBm55uek4lci/SNoAZRIWFarAzHl0yitAMbd26fywpmPLgReDM3ImnV1tqFVtwWsSsLtcr2N4HqAHdZBthpzmchvNNNnUiQAQTa8X6jp8YQtPoLmDVR23HcxUqApCmDx+kqenINpwV7b8QiQd4yU/EtJE3VN4a3A3ADrLSP6YLUs0rK9SmQVChhti89unXC9l8pSzFMU2QFyAN0QS3We/U48y+XqoGSmrBAdonmRfj/AA6YQQoFqN4JPaEq1JVpN5rMrMZEsWPtM/Exi6uq5ahlmaoWapt3cepiLCPk4EeQoJLMu4T1JuBEE8DGfhErPtd42AkwBtNiRBJ5IgXHOGYrZ7gizzI8vnamaR2CrRaLbBHUTJm88fE4OU3A2+pvoiOvtBxToU6dJQdthcgHn/EmZv8A0xn/ADSkSTtUkAqPc9Afj2wOemN9p2u9pa0jMlYvuN5b29j98TVNXalvqUmSQdpDc+5jFTN0iEU/q9jYe3HI5xAKADuxMqQXJPccBe4JwrSdxcEEiGMlnXCoWYwASIF2B6n2xcr6jG0o4G8eoC0X44wuUM8ZAMxBA6RA6ze+K1TUGFMtTYQx2nupHEj36HBKhUUIQyGOLItl+r2HTt34xDmWBZY2j1SQbC3WPbCflM89J4dmLWMAc/YdBgnV1h2mpuIFgWUAx7HqIwJxb2IRy7VCerUVIZAv/VYbjw0dWX2m3xilQ04KQitKgGC1yCOp/pGKdTONUkiSJgsexn9/t3xZoVigA2WHCm8X5xDL5gFwZJqGSqVqTgDy23KybR9DqCAyiSfUJB9mOK+Vp3VwVFSrC7gyjgABVab/AEzE3gmIwSyLllYMpEiDeLTNgeDc/tjNf0GjWyZpAAbjK3gDaf5kyRHvhuKwNIb+owNqWpZq0s0h2imxA6wD/OcZhJTw5WQBVzdZQOArEgfEMP6YzDCg8/8AIg/L5MiRj5lJf0+b9PTjtxi3qyiXt0OMxmFrwZ3YTPD16az/ABr/APbEur+pYa4LXm8364zGYmLMhzQufgYpaWxLU5M2/wA8ZjMD3adC+msfxVK/LmfeCYn4xprLHzHPvH2tbGYzGgv0CXh9Agl/oPu4/ocDWPrpf/Iw+27GYzC80XkjbnWIf/v/AMRiWgJie5xmMwjtKhkuZN1HSD/Q480FRvPsLfscZjMAvI/T+Zw5lzxcoGSrwI/J6f3ccx8NVCuby20kb6Z3QY3elj6u9wOcZjMMw/8Ajllu8atJY/iueGMe18WdLY+Qhkz6j95N/n3x7jMVsn0xU1ekrUBuUGHU3E8i+Jcoo3cck/0xmMxaT6f0/wC5B7zSufr9ntjaqgFcAAAb5gdyok/OMxmK+X6T7QV4lqrUNrnnv7Ni1pYmm039K/44zGY5e0J/qlfQEBFYkAm1z/ewv1bLmY6N/wD3j3GYYvC/rBhegx30z18nn/8AYMb6uoABAgnkjr898ZjMPb6Z02yX/Sjpv/wGIlc7GMmbX++MxmEdVwsCS6EZVibndyecGHPpb/4/8MeYzCTyfaOlRDYfAxmMxmCg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0" name="AutoShape 22" descr="data:image/jpeg;base64,/9j/4AAQSkZJRgABAQAAAQABAAD/2wCEAAkGBxITEhUTExQVFhUXGB4aGRgYGR8gHxofHx8gICAgHB4cHyggIB8mHBsdITEhJSkrLy4uHCIzODMsNygtLiwBCgoKDg0OGxAQGzQmICY0LSw3NCw0LCw4NDQ3NC8sLCwsLCwsLzQ0NCwsLCwsLCwsLCwsLCwsLCwsLCwsLCwsLP/AABEIAMIBAwMBIgACEQEDEQH/xAAbAAACAgMBAAAAAAAAAAAAAAAFBgMEAAIHAf/EAD4QAAIBAgUCBQIEAwYGAgMAAAECEQMhAAQFEjFBUQYTImFxMoEUI0KRUqGxYnLB0fDxBxUzgpLhc7Ikg8L/xAAaAQACAwEBAAAAAAAAAAAAAAACAwEEBQAG/8QAMREAAgIBAwMCBQQBBAMAAAAAAQIAEQMSITEEQVETcQUiMmHwgZGx4dEUI6HBM0JS/9oADAMBAAIRAxEAPwAt4l1JGofk1KYek4rDbEAFjT2wLBjuJ2i374XMzXzebNN0fc4/RYQRHG707WIBItfvaNqWk1AmYSAS1MFdpB4q02vBtboY64efAfhl8us1dpdpkAzt9vm2MxWvkS31aYgCEPioP0TSqz0np1af4ZmT8vYwgMdwJgSQCD+pjE26HFDTdIestRKpf6SEYkna+0WbqCQQfcHHQMwGMhYDXExMe8SMLOu6bnVq01FRXco21kp7GcDow3FWKzIJ2xPYkFCPlYsDKWkCiO045qGRZGZKiw6nr09/jrOLmn1zSfcXb6SASN3zNwbiRMnnDTrlZzSXL5t1ch5Z1H5gUE+gyPQSRJHTgjphaq5Mw7AF6UQGQ/SZBBJ4JAB9JscXE2BDRj9VrcFh7/eMGj6/lGAp5ikQNkLUSZQgRuIHT0gGx9uuCee8PnL1QrgcWPp9fus/zji3fCppOSpNIaooBICMbAluAbwDNuYnjDTrFPPvQFOuQ9MtuBAQlfZTEgfbEFhwT+faLyspY6dh2/ue0taq0QVpqoIIZW39RaNpJsQTMRgC2nU6supZHgvUV4iSxkq08TxOIC5prTYTtE7gwBDW6z/65EYLaRmhUo7suCKm0iqglgSTK+X1PbrBgGSZxBUlaH57wFdlNqYV0aklPKPtIcItRmKiWDMo2mOg2q0zxgTnTlw1OmGdqgp72aYLSTE/w/3R9+MHtN/CUNgzNQKvFRVAdWZoMs6hoNiCBeBIIHILxfTp0PzMrD0HMoytMz0JJmQbEG+JVfl9pb6TP6eQMy6jFDPZCp5pBDBLkQeBzc8/5Yi/5VwSCyEgbuxPBt7yPtiXPaqWIBUoTZr8zaIjv/XB3TdQ202y6otJQPKefUSwYExP0mVv2wScXLPxPIDpK7WOPEoZPT1p1QFr0wyQ3MH4+faRhlz2aqOjMVJ3EWcGCF4kTfp+2FbN6OadQMytT8z1IxmDfkff+vvhhyOo5mj6mqAgLChgD6uxBHB7/GGMAd5jttC3gOi7ZpvN2nyUNSdqgKSQFAAUdbif4cSavrKmtUp1ELbRtDixkC9vk98eaWK1ajWYVB59YgA8WpoSAY43H04weum6nLH8SoB5JBUESwKtERyRzYc3x2oAUI4r/tc/eV81VXy0TzFBIZlZSSZkAKxgWhTa4nA6gNxnar7TuIYEbwQRG4X5HHdRi7mKZ3J5yu7uAAWFyvPp3fVJPvgfl6xLMtQk0RBIUbTuAIH6ZEEm2BuzE7zWKYjYX2GQUWTJkkMpJtAvN/64sssZfcGsHJCxBvcmB05H8sD8rV8pjARwSTtUwfeC6iQe0z27YrU9QWrUCojEm+2NwHzP6e8/+sTRraGqE8bxkyOnGrTqMtVpCj0vT2iRe+6V+GBDCDYjiCrVCKjAM5YbXCgAgKACy7gAPSsSOBJvbFrStYr5RSGFP8yoSKcypAABIi6i5AiOO2Iame86qEoGohDA0RB9TclZVt0ERaIO3nECt4T42UAkUJ7ksvVaovlFUF2BdlYQNv1+k29QWentzglmjWzFR6horTqJ5bllqLDUwrB1QBtrbmFiO1/fynVerUWnXp+uuGSqGlfzEWUf0kcwARaYJMdaep6bfLINpWquxHcwTeJaOCr9R7czhXNgyDWkVN9bmor5hx5VOqFenTDEi1p9PpkzNiLt3wKohsyRUr1jtQ+VCyWAIkM3QKOAeTBvhn8Q6Zmz5NEUwadMDy0ZhNQoo3WJk9bQJHzhV1aaSNVRglOv9SLYjbKsAD7sRE2B7TiVNijzF1RhFkytRMy9NlLKWUUw19qnlWvuBEkETb3vihR1RzspU6Y8xzyBuMTb268fOBemZsbkC02QKwIG71R3BEX6xEHjDf8AgFytYVnreWHG6mAfUQBLdZF7T1t1wTV3MbZC3p5lrUtERmolt9OoWFN/1+oxwPpA2ySwiwPBwEzWRNHNHLBV2Eim1R5G1t0ioCD6RBHexxbzniA1JKpVIPBZixWbD6pF78z2xr4e8uoWbM1mFRQCqqAwPSXkEGxAggR/SAaU6oo1cKr4RXoKZ95cz7ggiQeQY4xmHGglLaPREWgLa1rRaMeYRrf/AOv4/wARmhPECVciKT1MsSQlRSu49WcRY+0zgrpGZ9CVSD+YgMD9JIv/AJYB1809Qfmq8pdoUkD7gYGJ4gNByCG8t3LeqQU3GTZhO2Sb9PthbNqNLzBDiow+LdU/IYrV8gcb1Eux7KJFz36X45wv+G87mIDJVzFfMlWCrUYbEXcAzEvNgApsfqgY88ZUhXzWVpBjsdmVitxIiYPExxhgOXahmHShTUJ+HWkpJ4MsxPv9Umeww1TpUljCWzZM5r4hy7O7O9UhmMsVVjJP95R/SMNmS1lEomnllWDTCrTCFpYm7mOYEkyeTjTM0yiMWE0ByXA5nlTIJPNh98D9BzY3hsvBIJN4KgXndcCds898cHUi/wCZIR61kGvNQd/y7YWUNcCY4sYuxtyQDBxa8Q56hRpKlLNPVlQKlEqVWRctuIB2z0/yxHqGXOUC1a1GpUoFiIDAbjcABva5E3MExgdlsplEqCs3mVqI3NBhWeBwyyeGKzfv8YME3dTQz58RHpDZB+5Pky5o1Wq9OtQUrS3LvCOgmorCGAZxMWBHQntgDUdsk2xwTVaPYU0MEcG7kwSDYBRzJAnyGS8v82RTL+kG9p6L/QdBjTJ1WzmZBVSwYyxNMAekSSVWVWQJgEXPTDGNXZmarCT5vKHYpYkeYoZjzwDB2+wJH+oxXz2aVlVBShKbK4ZniCPqLKtm3WUcQB742q0Su9qdRizBheSoAkDaT9S8x09sA8ixqVLAQwhiSJjrE88dOOcEBtzOvfaEMwoFVvOemSLlTYiYPc9O/HXDBXziUEIprDVNpZWAJQzJIggCf3IwJpZFKVJ6j06Z2sFUCTIj0kygAUm0km/TFyhqWXrLS8zarbwhkxtJn6tvS3PGCWtNQSYeyGoUcxTpUWCiotSV3ER9jPB7dwMReJqaUzKhXqMbmd0ADssnjFE5alQp7jQpmWlejgdGH3I/lfBjUtWXOZuiE3Cn6Ke7i5F5PTrJ5gHtivsGq5YxKq7uO2w/iUc5lHomm1ItMKxVbEBx2npN47YvHWVGWelsFN6pJeruuYNlH9kEHrxHUzgh+Eeq1XMtO1mMbSNsdJkfpPa3ItgVqCo9OCsqpMQbwTMX5AIH2kdcNq9xHp8PzZAWxjaUKevZolBSqCoFMEVCIY823ckHg4IZWrQql1OzL5hxy3qRpvIE2kXkd7A4HtTp06ooirlmp1gEWptJZZNtvGw7onuPkxQ8QNJytKmr1ap20TAAIfcxMBR9PqBBmwkHixIT3iFY/S8ran4bz9KRVpDYCGFZTKkdIIuJn9QBxPoKNlw8AE1RBcqYQC5Mn2n+XWMOGc0bO5IyGzFagsNKbXKNBBPlmWK3PEfIvgTm/LzNE1atKrRA3KKqLFNw4VpZDwGGxg3FxBOIsHiWOmcYsgcduxirX1YVKrMB6bBfhbAn3POLq16qBMxTqJTM7FkqCDc7vVYexnke2CVLwRSSi1ermF8u4Xy7k2kSTYAxHzHfF3RMlpmY2U6prUyGIQT9e76dxAMEC3Tk4EagSTLHXdamTCMSjve8YvDHhTNgDN1s65LQy7T5pNrep/SLWgAiDziv4m1IZ+pTo0qWzY52tA3+4EGAJhrE8DBin4TUItGjmc1SpiQEDjZ6jewANzfnv3wCyfh3N0MyaSVAy9Ku24t2M36cnHMQwJBqZJO20u6tRKUfMc1HegpLea9SdxZQpUA7Vteev88BK2YXM1drInnb130iWglriLfVAuCfvOJ/D2czWczhL1Ki5SmzLY7TVK8AkXYkiT0AH3xB4oyqUdRpPlx6tyVHVOp3EuCOvoEn2wtd2o80ZB8wTnNNqZKqXzKqoqeYqbG3H0xDwWAFyttwsTjbSfFFRfKY1A7IABuVT6e0xPvIP3wy+N9GrZ4JA2uodlBtwUsetwbfH7KOjeB81UapYIKIl9xvxMLEyY+2OGQldxNXosvTqpOTe/M6fTrNVoVXQogqhlE8TF2tz8e2AeW0ut5FRUACoNoaLuTctPWT+2C2lZFXpeXugCIPbDVlE20wpINhJiJxXQ81MwrrP2nDNR1GotRlFWoYsYJiYuBfo0j7Y9w/VP8Ah1Sdmd6zhnZmIUCBuYmBIkwDE4zF0ZsYEH0miRn9Xq5SqVWod+/1KZ2C55MgsLCTaRjyhrBqVFVsoakEnYssp3C8W9PqAi8eo4O+IvDbZupSOXUMxZRUcWhZPqPUGA33A64kGkvlawpqtRwKikBPqcWNj7ce0HtaqMnyiDvzUH5bJgsa0PSFFjCXA5WGhhKQvI4JMiALz0fEbBvXTYLub1lmAaV447MD7SDgfntMGX2NVZ/JrVOtgxknaVkbf+4iRJnpg7s3hKm1PLP0oXEATNzMdOvTnEsa537TmFSLO1xm6X5wBlvyhJX6Rcc+pTIsQePbFTSKPkFSlOfW3Q7RuAG2SbLIBi3GPHzqVa4AqUxs+m0DiwmLj474q6lqbL5YYMFO5z352wLCx22wSqT7yfUfTpB2ljxfnatf8kvFNajkqTF1PpJixkEjqBGBmVlN4RSfMjcQLWNuBYScMGY8MVcy+51Cg7ixXhj/AHeAZ7W7YzM6tQ01PwyUDWrugDgmAu7gMRJ3QfpA4i4nAeqT8oM6ieZS1vTvyqKblchXLgepDcEpx9YJj/cYC0KVWiPSF8sglZW4gn6pAkrcTebTxgnk6Wd/JemEX83fWUkNPQDyzJIIJFgTMXETgd481usKi0qtM0yggTMkEkgkkmeYmemGarmj8N6dM2Sn4EHVMxVYMKVLedjhnkKuwWkypP7Mt55vFBdJK1UdSPLFpkHcI6xbqeOs98Ds5qlYoaCkQ7C/XmQs/wAO71R3jti3pOoqw8tVgmvUcT1VgsS3ddpt/aP2s4+BE9X0/osVv2k2qZ5lKlCVgbSnRu4I42njBnwzlMoxLV6TNTdfQwsUb9QB4baf9HAHXaDKq1N4NyNo5U8iR2I4I7Rhw8D5+v8Ag1qCn5lKlmOYBKkgFoHurx2vheYbSre28zWMpUarWrGm34daQSjtWBeNgA/hCi54474JeG/DzLlxmjYBWN5kiCojoB1nrgzrXi3LMDQdGak67SB6SPcG/GCPiJ1OSo0qTDbW8qkrN0UwJIEcKCTxxhCg0PM0cwyZGTK422qvtIPGeqJlNPoUFX1OgiOBAEk/JOOYvrTQZsYx0H/iLWSp5dFiAZBSpMCD1BFiDYRaOptjn3/Kb76qttEkjvxAkXAMtJAsFNxbDXY3Rmh0nxHDgx0TvvYrv7+0q5asWRoSbbweYgEyB0gAkn+kXefDWdGWyWZzLbhXNby0sJ3BRtA3A2h2m3E4AaXlErVaf4mv5Ssm30gL6bgKoHQyLxwT84bdb8M1UytNWqqfw8BoibiDUKkgW4AN46mMS3ZTMJ2Lu2Tzc28P+I6yg18wzvSkUy27hrFiFJ4Ejj3jthtXOpUSo9IiuQpO1GWW9rm33xzBMnsV6aDLVwL+aq7mUH+Hdz+xjGmg5mlRJd96NS9a1Kbeo34NMkow7gFLd8RkxA7/AMRSt2hM6nR/POXV8vVRp8k3p1FkKwKRCMsklR783jRGp1NlSnGWqkekmmPJYyCvQgGVkXPH04g1nXcrXC1BlyHYiq5A+kzeWUHeJAvf98Xsk7JTRDVpkhg3kNNKqYg7ZBg0wYcObm82BBInSKjRkJ2bcQnn/EeboZcbxSaq0kVl+hACP+pYLJmAAR/me8M52vUoI9ZE3NdSoIlTxIPB+CZEYUNNqZs0tuXoJscs4babGSCGJqAkCT6dvaAeMXslqtXN0XoVUajVpMrAbSCvlkMCqHvtspABGFsgYUvMkJZ2M28d5s5HJUaVAAOz7F7klWlvncQfmMMtLQKW5quz82oIdyZ5EEDoB8dAMcw8Wfi6mpJWr0mahTdWpKp2gqCGiSCQxYQ0gG1gLYeqvi2vVy/n5agp8piK9JydwgAzTYQCIM8T7YW6nSIClbNy3rOVrGrTdTB8smP/ABsf3H7YC6WMxTdnqGEchXJ7E+n7Akj/ALvbATNeMqz1au2kW3KUpshI2pMg+rqOthMdOrFpev0HyLJUqF6tNSjrHqM2WO4iBu/fENiYbj2g/KTdy/nx5RJW4bt0xbyGu0jCPUpq3AUsAThLzPiStVp+UAi1FImqIlh1sRAMcn54xUq1aozCU6axUsx9Mm9428yQJiODPWzMXTWLJgaiDtOtLRY3nGYQtS8V59ajKqiBA46wJ/nOMwz0scs2sG5Sr5Kjy38xzTVqv6dpv6TuInkgEdZPFjVr626qs5glzuLKKkTMKiqyNwo9RkgxNuMDNeytPyhsNR6xJ8xtpKkzbZ1iOnOBFDw7VakQRUFV2ApKw2KQQWDHeJIIR7jggTzivvdmbPT4sfT4B6pAJ5Ffpvv/ABUcNLzOVd6r/hfNIpugVZNMohdhIYmSedzSZOKOnZimlNFpK23cWqbvpZTwI9lj+eHChptKjkytNjTFaqqNUAum+pEX45C379cANdyi0op0TtQNsYcm1j/LElixsGYeVbJriG834ZQ/minK7V9KQGWL7xIIYweO3vgsPCFFq1Os7M4pqAiGABB3AmBf1EmO5vOCNKp9KFwGb6RPIA6YnGUI/UcVxkcCu0NVHIE21HNJRovVIkU1JgcmOg9ybYSMn4MqZyo+ZzDCm9Q79m2SAICzcRAAtz3w6HKn+LEtNPLp1Hm+23z/ALxg8W7eBJYE8jac7y+oVqOWFHL0ajvUZiXQREN6Ru4Bgck2HzhOGWqvn2XUd7esFwxNxwNp4jbEERxjomjZesAlJR6QQXaeRyQBzfjCV451p6uZcxCg+kew+cMUqC1QunwM4Lq1VLWd0rTqIL09hR0amS59VJ+Qbm25NwkdVEcnHPEyq+aVQvtUnawgrbgbgJmPfpxh18XnL76Kb0dVoqPSfpY3afcnADTWpKxCn6rD74sI9AAzYf4UzYgxazXea18q2YULIDSBu79emOkf8OdINPKVKLPTMVPMYLu9XSZMfwxwPp+55xplVgJPO6DPcH2x0HUNSzNJ91NFUiRMLG2FI59w374F2LGrmMcK7Lx7yn4hz9PL1Ep0SzZgn8wkTxxBPIi+M1Ksctl6DiqadYVXJdACAwVfrWDujzdsiYAgKYjFhswXUVyafnVVYSoBCgc7iYiLSJBuBN8AtSH5dGjTYvsp7iWgyWbcxYXibEX6Y5VJ57RubOGCoBso/f8AO0O5TNLmvTU/MIljElTf1RzCn6hHU/trRV6xq1VoMVQIzMGAAkBgODcLAIFrm9sXfD5VspAO0O4pQJJd3gsxIlhCztgALG48ekxm89t08rt8s1gXHSdxJt7xBj3684ha1b9rkdHgXJkAIvcRWylXyyKj00cgkqGk7ZiBz+kKAPvgxnvE9OrTrCrR2VQoKkXDCykbwAym/sI4MzjnbamxNzhv0PQsxmssaoIghkUMZ3CwaAfSLqL2MrzbAkqRvNnrOm6fAA+McEbef3lHJ6vlyZqlVYEuzbRDBd5CCLdhexhfjE2R1Rc7mBQy+ToikQWMwCBbceq9BAjt3xZz3hCq6UxW20AimnuIklRcFoJAAnZuJmD1i1P/AIf5CvTz1NgmxCjb5YGRExzM7gp+3tiQwA1HtMDPobJ8o2Mjyun1ny/nI9PaXVWpboKb3CqrqsC+77DEmu5ym6kJSWjWUEEKoKtwZ3AgiIPeJHPRs8X6Ajqz0wFaoaaVALBl82mS3swVTcd8JbZD8sqpCeYxubkUwTsA/vCHPttweFg/zSAirRY7R0yWkpm8nQUsVHlKpKEiCABcWmOxt/I4q6l4bVXpA5h3q+X5TVHVoZCxIkwRaSPUSbYg8CV/KFVGqE01AIIHWYMexJAHfBvXtRWAvluWRgdwO0r3vexEg9OcACyPVTsvpox0Gx5lmnkKjU2WlW3FbDcDY+xifuQ1++ErX6mcp1UV3WpBski5IghkncwgEduYvhp0zVqLvvUmm9wEcj1g9BHp5Ai944wv+K83UzFZEoja195KwRHM8z9I45tzbENs1gcxTVW3Mt1c/Tr0qdOqtMVtx3LSQnYL7YYEcBhPItxEYwUvOqMtKmBST8whVBYHj0zHqa/pkC3sMRNQoZdF3NWNZ9iBHplSpFyQD9ZJm4nk8YIahpxyhFSnXYhlMqAIabC4PO6LjoCLWwePUosHtJyLVe28Fpk8tTqrmN61EMhFYMHUyRdepUggzbt7NmUWnRd2Xb5lYGor9SpjmeAJiPbCzqGdrL6mo2Kk7mPBvCmPVM89pxZzmoZirsRaO1AZG9pAAMguYBkz9M/1sCGjbwA1SyMpT/UWJ6nHmKLtn5tTpkdCAsH/AMoOPMKswLiy7IqiHBQHdIJaAQPf+z0w1+HyMxlK1AurMjTTcmYDDcCCbgE7getyPbC9o9FEQUQhrAjaEAMyb7gwEqZvYhTNwYEF/DOmrTR2qh6VejuCo3pD7lbaCSNrHduuD0XoBLMn06ZZvXkJu77mTa6a9Kllhl0WrTUq7KXgs6KoUmbtBAIABHFoAwGzVFqqLX9a72bcalQPEbSTuULtUkiLDjjHmezT5dtzulN1kA7iYAkBUnhTzccNiguv1sxGXar+WTMBVBMXvAE3viEC8GO/0z5FZ04Xk/4nQNOymU9NSkgkQZDtYx2LR+4wU/HCeTbGabTDUUJEWt8dP5YkfKIeMZ7kaooK9bTF1JDaSMSHMKQQTbFFMou74OLTZdeojHHbicrZDzJKLU0EjCvqmj5CtVao6vuH1KCRPvAv+2CWbyOYeQj06a9AVJPzyIxTq6ZS8v8ANdmamIZy0BDI69jI5wSb7SGZxxtELxX4LqNGZyqlqVRQ2yRuT9zcde98JuXy5UhiCNt/9ffHQfFniJVIoUSPyVCCqv1E2JVT/DIAI4JB7YB0c2rB0Cg1PSexctIge6lpA6kDtGNQqBxLq9fmZav7ShpRd6sQnPIUQb2nv2v3w4itdfOJCtzBEx2lrG8dueRhe0fUqlCoai0fMenDANICkMB6goBUzeD2ODbagKx/MWmj7hUamFgqzdehMG/Pb7y1DiZ2RrO4hXMmjR2syMUlyKTRa8M7qDzKxtPUNNowIy9GlNSq6lUqtClQbIjEQx3cekcAn0jgcw6xnHr1vMZWhVG5mJg7TJaDwJMTxb3xAi0ku5VissoJI5/siZPYkYmrFnvCLAChDdDOo7M4p06aZYLVKoCBUaNqkAEAXMjsSCZjGBqpoBq+7a5C/wBxSplisjaqwOIMcXidNDVKqQqmG2oxA5Ubtoa08wD0I6kiMXchpq5iqcuue3OQGrU4+kE7jtBglpItECZPQYQNQO/EEB9iJW0DQdOeEd2esPqAO1Z67bSQO835w16rqlPLUAq+hANo29PSSAPkiPvhJXRnXN0qKiF86N5tam0k/IH8yMdC1zwzTzFBqUld3DRMHoYwGZArgg33lrpspOQHJuoO85BW8S1JCrUqKokAK5HMzweb4d/DmV82jRrLUIqb7kgCQDEyLbvfr1vchx/wkrl/+vSCzz6p/aI/nhw1Z6Wm5ehSppvvtEmOLsxIHJYj9/aMcWsUJf8AiHU4syDSNxKuvarVLqoVQv6l3KWmWiBPUBe/1HtOObapqi+Yzw8EwViDItAm4jt04vhxenWZmp1k8shpJJLeWSYADRIQrsNyQZ6ROPcn4YK5kAQwWoHDKL7o32LWsYlrxaJNsHjOjntMpsZPeANE1bNClUSiFp+oKWYbmXkgRFzaJPBnicXcrl6iBa1bNsxMWZiZvwRBETNiYw5UPB7VPXmKzM5+oJxMRywJPHPP9cE8p4UyqR+WrHmXG7/7T/LEvls7QPRaKWb1DKlKbtsDboOxTJiDI2iRFj2xdravSLs26pTLAgwoPBB33BIUxG6LT0w0V9CyzG9GnwRIUAiexA/2wnV826eVSKU3VapRazAywVtjHsBBIPMgfGJQg7S10/S5MlhYZzGaWoytVVnKiEcoBt7n1QZMxYfe9tc5UCUTUWidiXMsFgz0AmTYce3bEOg6i9WuaDeWzUjDKYkjgMIFxxeeoxY8Vac5pu4aVVtwpxI2WDW7g3kccdRjmTeK6jp3xGmo7doPy7tm3R+ASCCtOIBsRJLTcCe+IadcLWUQQ5VmIn6vVcxwfV156cYzw/puaOWp18s63Jmi4IAhjBQi8kQb2/rifNaQaCVKjg1FYEIQ7goN5NNTAkwpEkm5EYgsBYMrOrFbm7Z6rNgMe49yelZ4op2UuP1v6vv6MeYXt4ivReDshVyq199JfJEQImCCIO4SY+w6dMQ6QXpB4NR6JaUQEEkKZgEnaJlRzBhuduNNO0fy2lgKgHJJ787Qf6n/ABwXyssyM/5aqYUrBIEji0dIgjEJ8ti7hrkNxN8S+DcwUrN5+6mKhrKKlmJqbQ17xE94IWbYH+FtNSjXffWp1HUbV8vcQZ5KllWSOLe57YedR1U+aaZcFOfMNiT2AUASOMQHJZeurIVArKC1OqBDSLhakWaeJ5EjDVN7NLQ63IMZxA0IeymrgKEEkKOvti7T1UNdRhXpZU7VbqR6h2PXF3LKQIn74qviEpDqHHeH1zp/hF8bnOE9MBvxsAD+ePfxgwsp5jB1B8wyM7F4GJUzygXW3J/94A1M0igszAKBJJNgMANf1hHRfLDEg/V0jqI64bhwszQh1DGLfjDTVyzqQRUqVmZ5WCihmICL0LXuenptfAzSNJatUUVDtVqib6nGxFsxBNoi4J6gd7sWUzQ4YqFaxWLiREgEWPut8B9SzL5dgaaSskybiOntPIE/440SCPaNxkjtzG7WvHFHLquXyFIOK1Vt1RpN9wLnZEsYMyY5FjhNr6fUrVoFdlVQVaossahgXG25k2gfwwOcEM01FMzlM224hqa1Attyk7oc9LOBtPuD0v7odaqy1aqKwCHcjdj0ubzYWv3+YfzG4l1ZAh2vaMOuaamUy6ZcQ0CZeC/HDNMRIFoiwGFzR8tTr5hQzbVYgNuPCjkg8TI5MG+KJ1fcDuuffvivpWcHm+qwYFSY7/Hv2wjWARU9afguAYfn5Hf+ozZzUKYlFZggJAXcYA+BYYG5XNhawq0yFakjMHYA9IAJNgJbbLWE9MK+ou61GXsTaeR/iOv7YI6BpVWqHPmLTMFTTbcGdbMQvpIPH0zJjjBayZW+I5em/wBMyg2e3vOr6npz1KB8za9XcGpqEUlZMldz8KbT8fbAzw5Tzwdmo16dRUs1EVlZefpAEimeRIwvaYc22wZpq65Gjdy9Nw1Qfw3G9udo4AE4k8N1yudVsozNTDhHDLH5bkD1W5U9eJA4mMDR0nf8955S9wZ0Dw5rFXMBt9I0mUkHnaSLECbgg8qe4OLOs6TRq7DVJ9LCDMckWM2MmMeZ7UhTUkLuYngQBMfUxMAAAcn2HUYAHxZTQMawDyw2i+0Xid2wQALzc4rIoY2Npdw4XzbKpb2l3xPlVyyNU3k1KpIJPJBm3sALe/W+EmlnRUYAmGWdjTZSTP8AM84oeKvGtXNFlYL5YaUP6gOxIMH5jATJM9Soi0wWYmQBcmL/ANBi42QXtPS9NgXBg/3CA07j4Y1Tz8utS5MlT8j/AHwW8wRPbHH9M1ipTpUsrSqPRqbm8wOsBnY2l1llEQLgDucP766aZRHoVdsHc3O3te4YGT1m3GKrqbJnl82VC7FOIwpWJHGOUal4YY1qlN6jK5qMySSVZWJKiIG0niZIJ7Yb8v4q3lgtEgL3a5H2ED98LGqZt81n6dVQ9FUBRzKsWWCYgGCNwFzxMxbHL3s8ScPVFQyq1X4ljLV61Og7q6069Eop2wVqLwD7ONsMJNgDbdg3oer5lijhFqJV3DevEgru/ujnnt7YCa9lKb0zWUMtTZNRTe1wpHXjadvA32iDg94a1OjRy9PLVh5b00AKmDuLAsSNsiCSet/mws6rUEcxONHyMdNmWvDOYaozmmwGWpsadJVUQwFpJMkj3m+LutLV27qTMrh6f0gGRvAYHcIjaSfaMSZTU0cfl/SLRERHsce5nPKLHFdrU3OcHGNL7H7yvm8g7uWGYqoD+lSIHxP74zG65il1N8e4TbwdS+YqZp2MKhInluw/zxHmR6AAxJHBPf3wQKA898avRUm3fBgzOs9pU/DI1jLA9+nuPfEgKpx1xO6e33xoqgza/vjjcg2Z75wkWxq6E8Y9pU+SRxxj0MoEnEEzq8zRkIGMp0uJxNTSb43eiMTqkhYH1bTTUAXdCi5XqT0v2HbEuk6SiMu+WEi0W/brguKYiYxPp6qzgOQADhiZTsojFBsCc01bVpqlUoooAhkCwARYm0GZ/wAMT00NVdo4p0yfUwE3kzIA5Mf7Yd9d0LLo/wCJEDcR5m4gSBMFR1b45wk1Wo1XgUfSRdy73Jsu0KyiCxH2xaOx2mv1PWDKQgAVRBmorWrUzT8uHpwxIkwAIgtFvSLT0SB0GDD5s0qdOitUOgpqrCZCuSS+8C5Ikf650yLV13yy0KIIaoqsTuIBg7XLHmBIN/fFHL6StRpoB3W4YAReDe/v0k/PTHM4Nb7ykzL24kOsaQgqMcu+9Ykk2E9QszI7Te3J63NG8NMaS1xUDelXKDkBp5P2P7HG2S0QjzHrl6ZpqAFIJB38GRYRFj3n3B8zmYRYJZtu2LdosABAj24wsoBRE38WLq+p6YsX7eLJ+36wpotejVapTeiG/EN65IKrtXkk3HWCL/GKujUKabc3Tc1DSpkOpljScqRIUkEgmVsQPVNhwPK+fl28lghWSdwm3uB8dPbDSMrmQgSnRp01YEsTtMSTYgngLE2PNuMTkFGxwZ57NjfExRxvKPhjxFmHrpSqVRWo1GeNyhHQqAeBaIay34MG0FjzejUywqUiaVW8Olh/3LwR/PAXJCiKielfOR9rnY0MCPrAXvI9RsJPti3Rr10qMIapTLEiIJHYAlgI6/v9lMBysU5IletqdWgrLnIYKD5TAzv4iY7STcdR2wr6hrS1DaPjDb4m0j8TR2rCuDKn/A/P9QMcu1p6aVNqGdvpJBBLEHn09uJ9sErkrQnqvg3W4EwCyARzZ+/j2l3IaZ5tZQgLepdwXkKSATN+/a2OheGvwahnyqEGk2ysH+sDgyST6bbpWx2kd8DfAeSWjR89pL1fbhQTA+/M/GB+m6cGzlTL1Adpps0ixI3KVJPUQxses4gBSDfaY/xLrRm6hih+X8uPmvaZSzCxUW4HpewZfv29jbAfUNYOXorTzBdQPT5qBXJj6S4LKVkexv1E4A1KVXLSKFXegP0m4IPs0ifcdhzxiXS6dGtWc1KqTuB9bAbrcbOTB+388cuKvvM8Ewpo/iSgbTUr02IDs6KopwDyNzEkyJ/fF/PCg9ZRTSmtKFuoUkt2LA8XBkXt74X9b06mKqBIdGDM8LCqq7RaPSSSwAESJkzzivkNRQ1jTV43EA01IgqCNwuCpIWbc8nEEANvvHhHI4++3YfeOOm5MNUO781lIlhAA6FSOGlZBAEx1tYfr9PK5KkRSYvW/U59+g7CD09sUdParO7zPKUBxwt43FQlpI3AATH3iSveKqq1QHaoEqVI3WO3dH6lklAbEMsi4kC5wwPQ2A/xNj4QURyHbYb+/wDUn03xUUqAzbtjoeSyxqIrzZlDR8iccTz2jVaFVUqMklQwKNMhrgjvP+eHLR/GVQ1EpjLkqIX0OZCi1htg29xiHV2FQPjPUdPnK6O3idDfTWmxGPMVP+ZDpuj5OPcVZg3ilVWcjjEodvbF3yhGNWonmMAXi/TMgFY8ECMebJvI+DjaI5AxqcrN8Fq8waMwmIsMeqwP+2K9bLkdQMbUsrAF+MRqk0ZOAfaMaMDMi598a1akQsNPxxjRsyBYkjEzqMkSkWaS0DsMBfENeruCI9NAZUKzDe82tJ/pifVtZVKJWkQ1UmBbgnr9ucI+Y0OuX8xmO88szR0vcnt0xbxYWIvaEoveMtKjUp0g87zcCW3LtYEMAJMTcHg4XKKNlqmwJvBMKGmEKzDHqVUiItI7TjbTCyE7SCpE7UBBEdTBmL/0v0xdzOXeu6Q8FWJKkEFrEkj3sfSfgdsPVQq0ZaXSRJdMzNJg/wCKqCnWLF0qQCg22FNhc3uwgTHa2LGoZ+ojL5bu8ixRSF+b8/tirlcjSr+ilRFSoqFpZ3BYDsgsCT0kc4q6trsjZTBdjYKs3/8AG5+BhR+oaRtENuYQzWoPBaowC1VCectlMSQtQEQP2EHqQZwi5iu0kEzBIx1nOKBSpUNp9dKo5QkkQmyFsb+osPie+EHU9H9FXy1ALgbTwUJcTHYAA/A+MABqNCej6L4wMGJcbLf5tK3ho1BubYdkyJBhiOB0BEie3fB2tqeYrAqSWFiVQlT9ikE/F/ecMvjXVqC0aAoQaYQAcz/3A3n5vzhHy2sMtUOsAxh1hSBLGToMfU4zmewx4jRo+UrJDKjF5liz+pgQPSARHCiBIuB74h0TXqZqOAr7WdiCSBsIElImBI9Q7yR0jDBmSzLB9BHWAwI/7Tu/cDAHVKmVCywZVky3luQTF/L2KRM9yOCffC1IY0e88mKO0mz+fLZasd4UFXC1QR6oAKiBcEgxI7E8DCn4U0rLvmGpOP0jY0xDrdlAYQx5MHgAiDi5oZDMyPNSmFLLAEMBcAwJmZ9RvyDiw+XTK5kkw1EUxUqVGkbTUZrKVAYOVK+nnjiYwRXSCBCoAWI+imoEA8f4WwE8R5qjSps7ANUcBFAO0vBsJF9o3En/AGxJpGoZeqpegD0BndI7fV7Xwv8AjPOutRArKu0bwQCHFyDDA2FuP54q40LZKiRu1SxpmRq1VbfRpCDKlHe8H1KZJNxw4tixV0fLqIdmpkAn61JieYvIm1sWagzAorsJd4BZTcHuB2PwenvhezVc1Mu5KBHokNTIB/UTuUzdSIkX43Dth5PJU7RgNjYy1n89Ur0zT37lTjawlgbbpHIAgWPub8SeFnXTmpuRUaVllIEbCx2xY+oGXnmDHXBfStYyzZF1ylCmg8onMKRtO/aSDuglpdZ3dhx0wv6dqtCILVA+wBZiCP1M3aWJhRYAdTfBiq2mj0WJsr+mrStktW3MadVoQtuUPJdFG4ttKj1gK03G6J463814Zh6qySG3uFsVpsGsgkksCCb2iBijRoUMy4pVgChPMCQe8x2wcy+qKzPvV2dqhBKwQkjieytIkdB1wLH5NofxLpG6UgXZMD+HxSrOuTrLFST5UiCSLlG6gEA7SCL262YNC06nSZ1LFnQwbkWN1JAgyRzeJnEr5agtQZnZ+YtP0FZ3QD0XmR3iwPTBXUqtE5qoEgO6IzDrJBaP2YH7nHMXCXxM17K3VTU5pR0xmImpJP0TjMVtMrwvV1DbJPM4j/F7gIMbsD61UTLTe848y2bTtMi2K7Egmoz1CdiZeWn1IFj98XMtWBU+mIwLzeZ8sA3NpwMqao4KmDc298QSSBOGQIYy5iiGuL2HI/piapkWUECOOmF+rrNSZKmAI+PvghltRZhc37nE2YYdO8vUsg24LI+mTjStlAsTF/bES6k+4wCIFvjGVM96G9Mtx8DBepWwhWlbSJ6KSPSs94xS8TZ7I5agtXNIalQ7hRQEgt72NlmPUZ++CuTVXAA5/UfbvgF4v8HJVrNmnrFl2hRT9IKqP0hug56Tc3xc6QM1tDRSeN5zbSs+71nqxtBYxTkwqk2Bntb3MYP5bVXGaqALu9IC7iYSX3TAI6Aj4OKetU02bKS7FBJhCb8Sb9bc4qpUda78gWZSDG+RIn9zi6R2MYq1ClbTi2aVKR8p6rs9ImQgN3cbxeAJMkdIw067kDkKHmrTpBiAC9JYX+kgT09/bATK60zA/lCoaa+Ztb+Hhr9wG/ae2COfrZpWSqKtGhlCBtG8evcsw6mFk3HNoxVyKNWntEsAdoA1bP5nNihW2gCkp3hJhgW2n4U7bi/JPYCr4g1Upl1rKqyDsABkCZG6wHVSCO/Uzh+07I5YqHy9DazH1sXLbj8g7WUT9WFfxvkKO6sjLtd8uNqjhzIO8n+JfLMffvgdalwJLNvBNYpnhRhij7Nqs5lSvzAIIbcIIImb8YL6Z4J8p1d23kEEKBA9iSbn4tgJ4Joq4o0zTdSrlC8SjG7jnrtsYNubzbqdGgx+kyT1OF5mKmrhnqcwXQp2lcgSSwwt1tLqZgu9YiiFBFMlpIJ4Jg7YmJBmeOxwx5tCoZnZURPqZjAH3ONTQLqQyh6bCGHIKkX/AHGEhiDZlQLR4nOtNzqZfc20CqdyPSvZogOItB4IN5HXbgl4lpVjlaLVFBpFwWFKYAMFQxYkkgybengRYSt5fJVHzlWipJWm7sS9ytOnuuSbmEsJPPbDwNPXMKrJWzCLsXbSLwp9PpYqOQRBMTi5kIXeNJMrZLwzQrUUNPzFBkwWB9UkEkEX45tjxfB7FwKzBkAgXMkAk7f7IkzY+2GLS6AoUgoltpuYiTiw2bsfT1xVOdhwYq67yEUCtgQLSR1A7/GKWsL6VphGqPUbaqgxJg/aAJkm2NtSp74ZW2v27x/Q420XM1Fch95O0xuBMksJO+IPxP8ATE6VKar/AEnKFuJ1PJZnKZh6KA+sgAQPVcqBJ7gn9wcV87mCxNA7XCuyrAnaeoBAtxBIN49sOniXT6jjzaZl1RgFmCzQdt+n1G/9n9h+X8LU6WWdXdpKjeySIEgsqhQT6h6epgmOYw5My6RcuYupbFYXv+/6RL0/LtTrQ6mAGMdIIIkkdL8jtiXUq9RVH1LSImRBJIaxY8r3At94nF/Q61CKlCjUJQtYsCCB2G4AiCA3HJOI9Tr11y1WllqU0lINYkMzwVYA7miQPVxYG+HkaRueZdwdWcnUK+QX7zfSdT2XLksepYk/uThpo+TnAWjbW5NRLNP8Ujn7449RrN9uvtjq/wDw40asiPXqAjeAEVhBIH6o5APSfnthWRyqUZr/ABbJ079OR/7doyoxAAiYHPf3x5i4cjUxmKuqeS9MyhU04OQN6k/2ePicUszQVG2i+2OMR5WpsUbWMTxHGLWWrKW2gFiZuOk45lWqWI2Myrn5/SCYtPQf54lytWiVVWUELJnqD0/zwOzWTrA7ipUcEWmD8Y8QEEGCB1wGlkNGdrIMPahXT6REED+WPEqLIIHQH74pV2EAWg34xq1eJPEC2IbGDvGeqbuEDmtrA2Ant1xKmYDbgVmeuAdbMkheJjnr98W9MqGpWSkDcm8dAOTiFSzUkZCTUYNDyJXdV7jaAe3t84U/G+pbFhAfMJ+k3t1P2w/ZuoEULwOB/r3xzTxBVDOWHU8+3bG3iTSukS9p0rQikcxVdvp+RGLGehNjGD6BwfvHyJvi0xuBu2yQJ7dJxpW0lc1Vagk7dxKTAO33MfH2nriXIUWYsA3NfD2VrlfMCSjSJNpB5n2MkfvjxK2YdVpCGpsZFMddx53QYgnvbDJVpf8A4/lqHVPpIB4I6SBEW5GLFBcvQoqah2SJnYzFYJjcQCLkzeLx2xR9fX9Urglmk+jU/JRwplVZlgcSGIJHzE4uVXXctRl3NGySOFPT/wBYVdB1Yq9ferVVRWqDZ+qWJaR0MEfaT1gZpWuvVrE1qtNaPqhQxg9re38TRxbFZ8ZJJnEtcgbw9UpVt2XrimNxi1xEmCDKvAJF8OWXzTBRJkgC8RJ72tz0xrmckjQUa12m3EdxzM4yrRWIU2UcdT84Vld2q5FtPdQdKlGoK7Dyyvrb7iIsbzEYQPCVXM0xVTJVKRWqSCOGpNFqoDhQQAIsW6enDRr+QzFVVpD8ukSGY3lgOBccTe0zbiL0vwmWoqFZyG3AqE+ot/Fb469sPxfIvkntzCDy9qPhKhVpJTdm3ClTTeDDNskeo33A+/F8E89nKGX8qlcnaANqzsQQBPWCRA5NsVzqqmoqAydv27/vfC/rdfOJVGytUFGQximjQs3XeVnpFzwRiN2bSZLOLjVkNQ8wuHp7YgpzcEdQf1Ag+388W6tBGJgxF+bHAXK55ngqNo67hcjoAPjqf2wQdHAkggYUxo1UC75Esfhqf1Wk39sLXiTxC9LMLl8stNngTMm7cCARfjnuMG2E/tbCrl9M87NjMBdlNH3EsCDUIuCO/qgzxicbLdsNpII8RxagXooGNWnUCgs1MU43C7Wdz6TwByO+BdTKnMOuWelVSluDCoXAJ2mxMJEzBgRxbicWs1q1FWUNVRT2ZgD/AL+2LuXz+4ApDDuII+J4wYynwIzUpMUcroSVNQzdbfTVVltoPBLQwjgiQwmes2xrnq9cgikETepgq1wQ0Em0TtFuOSREYt5pqeXU+dDGtuQbRB2iSS0EXl7/ANok/C/pniQb0p06dRwkglSqzLWL7bER04McYuAlt+Y3HhOVqTcyPS1TK5hKmxKgk2NMmQeGUmwYWMx9xM46Jk9dSqZRiW2yARHz8xxbHMvD9arTztCjXB8t3apRgr6GudoP8M2KWgkER16BncmjNK2f+Ic/fv8AfCM6qGpovKWQ6W5EJ1NYYGJGMwJUMLFZI6jg+/8A6xmK+8RreVMrpzi0wSII5/niSllTcD6uJHTF1Mi6WdlYHqDP2BxqctWAbyw1gLFZPwDyD25xDkg0YAWRItVX3K0j+0TjfVS+xniBYi3Pf7YsJRq09peBa+w7z7rHMzbEObaqASwfaTYHkgcCOcSTkZa5qSQBzK+Upu4BKkdRHxNsSUUsZgmZMj+WJ8vmikNUGz0wFP8AKO84g/EB7cEkGRx72xxugKkUsoNlqpdRUYCNx2L7i18M3/DvTyGrVXBkEIs9JAZv5bf54oJkKYffMsIMtzfphgyq1aNKf4vUfvx/KMWelAbJ7Sxgx/Nc38WVlVQZG4R8wZxzXMVCXbt2wf8AFWompAnjp1wso9rxGNQbS00rZhew++DOh5padCo5ENvVdw+oixgde/7jC5q+YKP5an1cmOR2xpkNNqBvMNInaeDbcewnnCcxGmIZp0A6utOmAqO7NcCBEm5m/a8demAFXxBnlG5qdEUiSNmwktYgy0+/MACBi4dUdZIJnvYW7cYE5/POQtKi/lsVIqRYbSSYtaQI5B7i+KeMBiSoiVMseHctW3+WCgLm4JK3WSR6YJIkm0e1hhpGhU6USUchPUoUX7WuY9v3wvUa9LK0KbspqsII3llgeo7lIJFjyJkTxg3omqispqpT5AnmVnpJwvMzfTW3mM2rfmHtJ0hGy9h5a7iRwYHBiLDjjjAjTSrmoFILoeGFiAeuN8rmGeIqMkSCpX0kE3mLyb8Y1yfktLztVpHpHAB6kxbCgqs4Ki/MF2DAVPa+eWalXM7ztuKaFZYD+GWED4wk5fV6Nd63miqlR/VCD0AA7QkyDCLHAE3OGTVcxmqYRcsKNRy0TW4RQDBBLAfPPSML1J81Vq00q0MvUYfWVgNUvdy9ORwJmDMdMWcakqb/AD3nCtML6NlqdRiaarI9PMGYJFz0O2J/yxezunb2CVFNNILVCx+kKRYdJ5I56G+J6AyjVAKaIjFYPpMrBmQ03Nj7DmDGLuTVKjeUxeAsFn4ZRMMJ6xA7iAOmJ0oDdyNK0PMiyev5AMq+Sy01sp2jbbqb7j+xwdzeo5ZmCh9zv9IBgRe/Yi3vhVbIZUiswoD8seiWaXPcwenYYD/8pYujUlqBoO1ZsoINpPEEk4E56upOsAVDedzYZ9t54EGb/bA7XaVepR2UWKlgdxDBWW5F5usx89sXNO8OVGp7p2sF3UzJ9Ri+6Lk4uLpFR0UbvUi7qkySSRMWtb/HFWmL6iLMAKw3qKOneHKGTArZhqhExNNWqXbqNqTMSJ9+ZwU0fWPMrCjlqDUMspLNVqoQ9Y7SAIIkLJBnn09OpenVK0U81TeYUfxRY/BGKORhkNVlYbTB6X7R1OGvlYiqsmcHil4+1crmlpsi7Qsqyk3Vu/TkHj4vzhTq1Gy7EAwxN46RaP8AXfHR9X0zKZg03JZXpmxgsLH6XUEErMcG1/fAiv4B81i75ujPMKrT+xiP3OHYsgKVxNbpupwY2x5BsVBv7zfwJm/OZiwUsBCkxI3fVH2W+G6q95sB1MYC0vDSU1XL03KswJWqB6mBs6yLEi0Dsw7HF6lnaNRxRUswI5A6WMyebMpn3wjIhY2u8o9fl9fO2RRsYUp5lIF8eYrnJAWg/tOMwmvvKeppNoeTZgtyEFzJ/p3xYfW6tRoG5RPpBF4FgfficKv/ADDMs1J0aUCAluFHQ8niMb19RcMGLECPqU3gjp++HqqYhte/5+0LWajVmdNqVaiulVaZIBY7bk94FpOCP4RMpS31PzKxkB2EmTN+sD2GEvSNWZQtKnuWLK03+CcGXby08yodzX5YWA6/fDsJRr0CvvCD9+8A6oARvqGpCxHXd25NhjKNZCo2rsE+piZn2HTnBHM5yi6biNpb6p+odo5sfbAajlQkrTYHdeSefsRbthT4wPpMTcMZPMglS/JYIL8yRFzxMxhw17UQFCjn/VsIuQpKtRQdzbTvBA4lePkcjFrP531bmBVD9AIhiIkk8depxd6XHpBPmXun2WCtWrF3IggA9evx1/fFanSXbdgfTP8AM8ftiTM1ixLAwoF5wNzBB23tB+9ybdevxh7vpku8J6fRJqI1NkDgyPMUEMoUlwCQSCImcF2FOuqMXZLSZHXp9+mNVZKVEBEVywC7jz6vqUe8TNuuKbC9nLL1BC/sQZ+LYznbU1xDZRQFQfny9aqKGVV2JmXkGYHQzEC8nFY6Y1IlAwSpNzuuT2IZY/f+WDX4VQwqQwjgglY6DaFiMbaQgp7nqVXqOf0qTtBm55uek4lci/SNoAZRIWFarAzHl0yitAMbd26fywpmPLgReDM3ImnV1tqFVtwWsSsLtcr2N4HqAHdZBthpzmchvNNNnUiQAQTa8X6jp8YQtPoLmDVR23HcxUqApCmDx+kqenINpwV7b8QiQd4yU/EtJE3VN4a3A3ADrLSP6YLUs0rK9SmQVChhti89unXC9l8pSzFMU2QFyAN0QS3We/U48y+XqoGSmrBAdonmRfj/AA6YQQoFqN4JPaEq1JVpN5rMrMZEsWPtM/Exi6uq5ahlmaoWapt3cepiLCPk4EeQoJLMu4T1JuBEE8DGfhErPtd42AkwBtNiRBJ5IgXHOGYrZ7gizzI8vnamaR2CrRaLbBHUTJm88fE4OU3A2+pvoiOvtBxToU6dJQdthcgHn/EmZv8A0xn/ADSkSTtUkAqPc9Afj2wOemN9p2u9pa0jMlYvuN5b29j98TVNXalvqUmSQdpDc+5jFTN0iEU/q9jYe3HI5xAKADuxMqQXJPccBe4JwrSdxcEEiGMlnXCoWYwASIF2B6n2xcr6jG0o4G8eoC0X44wuUM8ZAMxBA6RA6ze+K1TUGFMtTYQx2nupHEj36HBKhUUIQyGOLItl+r2HTt34xDmWBZY2j1SQbC3WPbCflM89J4dmLWMAc/YdBgnV1h2mpuIFgWUAx7HqIwJxb2IRy7VCerUVIZAv/VYbjw0dWX2m3xilQ04KQitKgGC1yCOp/pGKdTONUkiSJgsexn9/t3xZoVigA2WHCm8X5xDL5gFwZJqGSqVqTgDy23KybR9DqCAyiSfUJB9mOK+Vp3VwVFSrC7gyjgABVab/AEzE3gmIwSyLllYMpEiDeLTNgeDc/tjNf0GjWyZpAAbjK3gDaf5kyRHvhuKwNIb+owNqWpZq0s0h2imxA6wD/OcZhJTw5WQBVzdZQOArEgfEMP6YzDCg8/8AIg/L5MiRj5lJf0+b9PTjtxi3qyiXt0OMxmFrwZ3YTPD16az/ABr/APbEur+pYa4LXm8364zGYmLMhzQufgYpaWxLU5M2/wA8ZjMD3adC+msfxVK/LmfeCYn4xprLHzHPvH2tbGYzGgv0CXh9Agl/oPu4/ocDWPrpf/Iw+27GYzC80XkjbnWIf/v/AMRiWgJie5xmMwjtKhkuZN1HSD/Q480FRvPsLfscZjMAvI/T+Zw5lzxcoGSrwI/J6f3ccx8NVCuby20kb6Z3QY3elj6u9wOcZjMMw/8Ajllu8atJY/iueGMe18WdLY+Qhkz6j95N/n3x7jMVsn0xU1ekrUBuUGHU3E8i+Jcoo3cck/0xmMxaT6f0/wC5B7zSufr9ntjaqgFcAAAb5gdyok/OMxmK+X6T7QV4lqrUNrnnv7Ni1pYmm039K/44zGY5e0J/qlfQEBFYkAm1z/ewv1bLmY6N/wD3j3GYYvC/rBhegx30z18nn/8AYMb6uoABAgnkjr898ZjMPb6Z02yX/Sjpv/wGIlc7GMmbX++MxmEdVwsCS6EZVibndyecGHPpb/4/8MeYzCTyfaOlRDYfAxmMxmCg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2" name="AutoShape 24" descr="data:image/jpeg;base64,/9j/4AAQSkZJRgABAQAAAQABAAD/2wCEAAkGBxITEhUTExQVFhUXGB4aGRgYGR8gHxofHx8gICAgHB4cHyggIB8mHBsdITEhJSkrLy4uHCIzODMsNygtLiwBCgoKDg0OGxAQGzQmICY0LSw3NCw0LCw4NDQ3NC8sLCwsLCwsLzQ0NCwsLCwsLCwsLCwsLCwsLCwsLCwsLCwsLP/AABEIAMIBAwMBIgACEQEDEQH/xAAbAAACAgMBAAAAAAAAAAAAAAAFBgMEAAIHAf/EAD4QAAIBAgUCBQIEAwYGAgMAAAECEQMhAAQFEjFBUQYTImFxMoEUI0KRUqGxYnLB0fDxBxUzgpLhc7Ikg8L/xAAaAQACAwEBAAAAAAAAAAAAAAACAwEEBQAG/8QAMREAAgIBAwMCBQQBBAMAAAAAAQIAEQMSITEEQVETcQUiMmHwgZGx4dEUI6HBM0JS/9oADAMBAAIRAxEAPwAt4l1JGofk1KYek4rDbEAFjT2wLBjuJ2i374XMzXzebNN0fc4/RYQRHG707WIBItfvaNqWk1AmYSAS1MFdpB4q02vBtboY64efAfhl8us1dpdpkAzt9vm2MxWvkS31aYgCEPioP0TSqz0np1af4ZmT8vYwgMdwJgSQCD+pjE26HFDTdIestRKpf6SEYkna+0WbqCQQfcHHQMwGMhYDXExMe8SMLOu6bnVq01FRXco21kp7GcDow3FWKzIJ2xPYkFCPlYsDKWkCiO045qGRZGZKiw6nr09/jrOLmn1zSfcXb6SASN3zNwbiRMnnDTrlZzSXL5t1ch5Z1H5gUE+gyPQSRJHTgjphaq5Mw7AF6UQGQ/SZBBJ4JAB9JscXE2BDRj9VrcFh7/eMGj6/lGAp5ikQNkLUSZQgRuIHT0gGx9uuCee8PnL1QrgcWPp9fus/zji3fCppOSpNIaooBICMbAluAbwDNuYnjDTrFPPvQFOuQ9MtuBAQlfZTEgfbEFhwT+faLyspY6dh2/ue0taq0QVpqoIIZW39RaNpJsQTMRgC2nU6supZHgvUV4iSxkq08TxOIC5prTYTtE7gwBDW6z/65EYLaRmhUo7suCKm0iqglgSTK+X1PbrBgGSZxBUlaH57wFdlNqYV0aklPKPtIcItRmKiWDMo2mOg2q0zxgTnTlw1OmGdqgp72aYLSTE/w/3R9+MHtN/CUNgzNQKvFRVAdWZoMs6hoNiCBeBIIHILxfTp0PzMrD0HMoytMz0JJmQbEG+JVfl9pb6TP6eQMy6jFDPZCp5pBDBLkQeBzc8/5Yi/5VwSCyEgbuxPBt7yPtiXPaqWIBUoTZr8zaIjv/XB3TdQ202y6otJQPKefUSwYExP0mVv2wScXLPxPIDpK7WOPEoZPT1p1QFr0wyQ3MH4+faRhlz2aqOjMVJ3EWcGCF4kTfp+2FbN6OadQMytT8z1IxmDfkff+vvhhyOo5mj6mqAgLChgD6uxBHB7/GGMAd5jttC3gOi7ZpvN2nyUNSdqgKSQFAAUdbif4cSavrKmtUp1ELbRtDixkC9vk98eaWK1ajWYVB59YgA8WpoSAY43H04weum6nLH8SoB5JBUESwKtERyRzYc3x2oAUI4r/tc/eV81VXy0TzFBIZlZSSZkAKxgWhTa4nA6gNxnar7TuIYEbwQRG4X5HHdRi7mKZ3J5yu7uAAWFyvPp3fVJPvgfl6xLMtQk0RBIUbTuAIH6ZEEm2BuzE7zWKYjYX2GQUWTJkkMpJtAvN/64sssZfcGsHJCxBvcmB05H8sD8rV8pjARwSTtUwfeC6iQe0z27YrU9QWrUCojEm+2NwHzP6e8/+sTRraGqE8bxkyOnGrTqMtVpCj0vT2iRe+6V+GBDCDYjiCrVCKjAM5YbXCgAgKACy7gAPSsSOBJvbFrStYr5RSGFP8yoSKcypAABIi6i5AiOO2Iame86qEoGohDA0RB9TclZVt0ERaIO3nECt4T42UAkUJ7ksvVaovlFUF2BdlYQNv1+k29QWentzglmjWzFR6horTqJ5bllqLDUwrB1QBtrbmFiO1/fynVerUWnXp+uuGSqGlfzEWUf0kcwARaYJMdaep6bfLINpWquxHcwTeJaOCr9R7czhXNgyDWkVN9bmor5hx5VOqFenTDEi1p9PpkzNiLt3wKohsyRUr1jtQ+VCyWAIkM3QKOAeTBvhn8Q6Zmz5NEUwadMDy0ZhNQoo3WJk9bQJHzhV1aaSNVRglOv9SLYjbKsAD7sRE2B7TiVNijzF1RhFkytRMy9NlLKWUUw19qnlWvuBEkETb3vihR1RzspU6Y8xzyBuMTb268fOBemZsbkC02QKwIG71R3BEX6xEHjDf8AgFytYVnreWHG6mAfUQBLdZF7T1t1wTV3MbZC3p5lrUtERmolt9OoWFN/1+oxwPpA2ySwiwPBwEzWRNHNHLBV2Eim1R5G1t0ioCD6RBHexxbzniA1JKpVIPBZixWbD6pF78z2xr4e8uoWbM1mFRQCqqAwPSXkEGxAggR/SAaU6oo1cKr4RXoKZ95cz7ggiQeQY4xmHGglLaPREWgLa1rRaMeYRrf/AOv4/wARmhPECVciKT1MsSQlRSu49WcRY+0zgrpGZ9CVSD+YgMD9JIv/AJYB1809Qfmq8pdoUkD7gYGJ4gNByCG8t3LeqQU3GTZhO2Sb9PthbNqNLzBDiow+LdU/IYrV8gcb1Eux7KJFz36X45wv+G87mIDJVzFfMlWCrUYbEXcAzEvNgApsfqgY88ZUhXzWVpBjsdmVitxIiYPExxhgOXahmHShTUJ+HWkpJ4MsxPv9Umeww1TpUljCWzZM5r4hy7O7O9UhmMsVVjJP95R/SMNmS1lEomnllWDTCrTCFpYm7mOYEkyeTjTM0yiMWE0ByXA5nlTIJPNh98D9BzY3hsvBIJN4KgXndcCds898cHUi/wCZIR61kGvNQd/y7YWUNcCY4sYuxtyQDBxa8Q56hRpKlLNPVlQKlEqVWRctuIB2z0/yxHqGXOUC1a1GpUoFiIDAbjcABva5E3MExgdlsplEqCs3mVqI3NBhWeBwyyeGKzfv8YME3dTQz58RHpDZB+5Pky5o1Wq9OtQUrS3LvCOgmorCGAZxMWBHQntgDUdsk2xwTVaPYU0MEcG7kwSDYBRzJAnyGS8v82RTL+kG9p6L/QdBjTJ1WzmZBVSwYyxNMAekSSVWVWQJgEXPTDGNXZmarCT5vKHYpYkeYoZjzwDB2+wJH+oxXz2aVlVBShKbK4ZniCPqLKtm3WUcQB742q0Su9qdRizBheSoAkDaT9S8x09sA8ixqVLAQwhiSJjrE88dOOcEBtzOvfaEMwoFVvOemSLlTYiYPc9O/HXDBXziUEIprDVNpZWAJQzJIggCf3IwJpZFKVJ6j06Z2sFUCTIj0kygAUm0km/TFyhqWXrLS8zarbwhkxtJn6tvS3PGCWtNQSYeyGoUcxTpUWCiotSV3ER9jPB7dwMReJqaUzKhXqMbmd0ADssnjFE5alQp7jQpmWlejgdGH3I/lfBjUtWXOZuiE3Cn6Ke7i5F5PTrJ5gHtivsGq5YxKq7uO2w/iUc5lHomm1ItMKxVbEBx2npN47YvHWVGWelsFN6pJeruuYNlH9kEHrxHUzgh+Eeq1XMtO1mMbSNsdJkfpPa3ItgVqCo9OCsqpMQbwTMX5AIH2kdcNq9xHp8PzZAWxjaUKevZolBSqCoFMEVCIY823ckHg4IZWrQql1OzL5hxy3qRpvIE2kXkd7A4HtTp06ooirlmp1gEWptJZZNtvGw7onuPkxQ8QNJytKmr1ap20TAAIfcxMBR9PqBBmwkHixIT3iFY/S8ran4bz9KRVpDYCGFZTKkdIIuJn9QBxPoKNlw8AE1RBcqYQC5Mn2n+XWMOGc0bO5IyGzFagsNKbXKNBBPlmWK3PEfIvgTm/LzNE1atKrRA3KKqLFNw4VpZDwGGxg3FxBOIsHiWOmcYsgcduxirX1YVKrMB6bBfhbAn3POLq16qBMxTqJTM7FkqCDc7vVYexnke2CVLwRSSi1ermF8u4Xy7k2kSTYAxHzHfF3RMlpmY2U6prUyGIQT9e76dxAMEC3Tk4EagSTLHXdamTCMSjve8YvDHhTNgDN1s65LQy7T5pNrep/SLWgAiDziv4m1IZ+pTo0qWzY52tA3+4EGAJhrE8DBin4TUItGjmc1SpiQEDjZ6jewANzfnv3wCyfh3N0MyaSVAy9Ku24t2M36cnHMQwJBqZJO20u6tRKUfMc1HegpLea9SdxZQpUA7Vteev88BK2YXM1drInnb130iWglriLfVAuCfvOJ/D2czWczhL1Ki5SmzLY7TVK8AkXYkiT0AH3xB4oyqUdRpPlx6tyVHVOp3EuCOvoEn2wtd2o80ZB8wTnNNqZKqXzKqoqeYqbG3H0xDwWAFyttwsTjbSfFFRfKY1A7IABuVT6e0xPvIP3wy+N9GrZ4JA2uodlBtwUsetwbfH7KOjeB81UapYIKIl9xvxMLEyY+2OGQldxNXosvTqpOTe/M6fTrNVoVXQogqhlE8TF2tz8e2AeW0ut5FRUACoNoaLuTctPWT+2C2lZFXpeXugCIPbDVlE20wpINhJiJxXQ81MwrrP2nDNR1GotRlFWoYsYJiYuBfo0j7Y9w/VP8Ah1Sdmd6zhnZmIUCBuYmBIkwDE4zF0ZsYEH0miRn9Xq5SqVWod+/1KZ2C55MgsLCTaRjyhrBqVFVsoakEnYssp3C8W9PqAi8eo4O+IvDbZupSOXUMxZRUcWhZPqPUGA33A64kGkvlawpqtRwKikBPqcWNj7ce0HtaqMnyiDvzUH5bJgsa0PSFFjCXA5WGhhKQvI4JMiALz0fEbBvXTYLub1lmAaV447MD7SDgfntMGX2NVZ/JrVOtgxknaVkbf+4iRJnpg7s3hKm1PLP0oXEATNzMdOvTnEsa537TmFSLO1xm6X5wBlvyhJX6Rcc+pTIsQePbFTSKPkFSlOfW3Q7RuAG2SbLIBi3GPHzqVa4AqUxs+m0DiwmLj474q6lqbL5YYMFO5z352wLCx22wSqT7yfUfTpB2ljxfnatf8kvFNajkqTF1PpJixkEjqBGBmVlN4RSfMjcQLWNuBYScMGY8MVcy+51Cg7ixXhj/AHeAZ7W7YzM6tQ01PwyUDWrugDgmAu7gMRJ3QfpA4i4nAeqT8oM6ieZS1vTvyqKblchXLgepDcEpx9YJj/cYC0KVWiPSF8sglZW4gn6pAkrcTebTxgnk6Wd/JemEX83fWUkNPQDyzJIIJFgTMXETgd481usKi0qtM0yggTMkEkgkkmeYmemGarmj8N6dM2Sn4EHVMxVYMKVLedjhnkKuwWkypP7Mt55vFBdJK1UdSPLFpkHcI6xbqeOs98Ds5qlYoaCkQ7C/XmQs/wAO71R3jti3pOoqw8tVgmvUcT1VgsS3ddpt/aP2s4+BE9X0/osVv2k2qZ5lKlCVgbSnRu4I42njBnwzlMoxLV6TNTdfQwsUb9QB4baf9HAHXaDKq1N4NyNo5U8iR2I4I7Rhw8D5+v8Ag1qCn5lKlmOYBKkgFoHurx2vheYbSre28zWMpUarWrGm34daQSjtWBeNgA/hCi54474JeG/DzLlxmjYBWN5kiCojoB1nrgzrXi3LMDQdGak67SB6SPcG/GCPiJ1OSo0qTDbW8qkrN0UwJIEcKCTxxhCg0PM0cwyZGTK422qvtIPGeqJlNPoUFX1OgiOBAEk/JOOYvrTQZsYx0H/iLWSp5dFiAZBSpMCD1BFiDYRaOptjn3/Kb76qttEkjvxAkXAMtJAsFNxbDXY3Rmh0nxHDgx0TvvYrv7+0q5asWRoSbbweYgEyB0gAkn+kXefDWdGWyWZzLbhXNby0sJ3BRtA3A2h2m3E4AaXlErVaf4mv5Ssm30gL6bgKoHQyLxwT84bdb8M1UytNWqqfw8BoibiDUKkgW4AN46mMS3ZTMJ2Lu2Tzc28P+I6yg18wzvSkUy27hrFiFJ4Ejj3jthtXOpUSo9IiuQpO1GWW9rm33xzBMnsV6aDLVwL+aq7mUH+Hdz+xjGmg5mlRJd96NS9a1Kbeo34NMkow7gFLd8RkxA7/AMRSt2hM6nR/POXV8vVRp8k3p1FkKwKRCMsklR783jRGp1NlSnGWqkekmmPJYyCvQgGVkXPH04g1nXcrXC1BlyHYiq5A+kzeWUHeJAvf98Xsk7JTRDVpkhg3kNNKqYg7ZBg0wYcObm82BBInSKjRkJ2bcQnn/EeboZcbxSaq0kVl+hACP+pYLJmAAR/me8M52vUoI9ZE3NdSoIlTxIPB+CZEYUNNqZs0tuXoJscs4babGSCGJqAkCT6dvaAeMXslqtXN0XoVUajVpMrAbSCvlkMCqHvtspABGFsgYUvMkJZ2M28d5s5HJUaVAAOz7F7klWlvncQfmMMtLQKW5quz82oIdyZ5EEDoB8dAMcw8Wfi6mpJWr0mahTdWpKp2gqCGiSCQxYQ0gG1gLYeqvi2vVy/n5agp8piK9JydwgAzTYQCIM8T7YW6nSIClbNy3rOVrGrTdTB8smP/ABsf3H7YC6WMxTdnqGEchXJ7E+n7Akj/ALvbATNeMqz1au2kW3KUpshI2pMg+rqOthMdOrFpev0HyLJUqF6tNSjrHqM2WO4iBu/fENiYbj2g/KTdy/nx5RJW4bt0xbyGu0jCPUpq3AUsAThLzPiStVp+UAi1FImqIlh1sRAMcn54xUq1aozCU6axUsx9Mm9428yQJiODPWzMXTWLJgaiDtOtLRY3nGYQtS8V59ajKqiBA46wJ/nOMwz0scs2sG5Sr5Kjy38xzTVqv6dpv6TuInkgEdZPFjVr626qs5glzuLKKkTMKiqyNwo9RkgxNuMDNeytPyhsNR6xJ8xtpKkzbZ1iOnOBFDw7VakQRUFV2ApKw2KQQWDHeJIIR7jggTzivvdmbPT4sfT4B6pAJ5Ffpvv/ABUcNLzOVd6r/hfNIpugVZNMohdhIYmSedzSZOKOnZimlNFpK23cWqbvpZTwI9lj+eHChptKjkytNjTFaqqNUAum+pEX45C379cANdyi0op0TtQNsYcm1j/LElixsGYeVbJriG834ZQ/minK7V9KQGWL7xIIYweO3vgsPCFFq1Os7M4pqAiGABB3AmBf1EmO5vOCNKp9KFwGb6RPIA6YnGUI/UcVxkcCu0NVHIE21HNJRovVIkU1JgcmOg9ybYSMn4MqZyo+ZzDCm9Q79m2SAICzcRAAtz3w6HKn+LEtNPLp1Hm+23z/ALxg8W7eBJYE8jac7y+oVqOWFHL0ajvUZiXQREN6Ru4Bgck2HzhOGWqvn2XUd7esFwxNxwNp4jbEERxjomjZesAlJR6QQXaeRyQBzfjCV451p6uZcxCg+kew+cMUqC1QunwM4Lq1VLWd0rTqIL09hR0amS59VJ+Qbm25NwkdVEcnHPEyq+aVQvtUnawgrbgbgJmPfpxh18XnL76Kb0dVoqPSfpY3afcnADTWpKxCn6rD74sI9AAzYf4UzYgxazXea18q2YULIDSBu79emOkf8OdINPKVKLPTMVPMYLu9XSZMfwxwPp+55xplVgJPO6DPcH2x0HUNSzNJ91NFUiRMLG2FI59w374F2LGrmMcK7Lx7yn4hz9PL1Ep0SzZgn8wkTxxBPIi+M1Ksctl6DiqadYVXJdACAwVfrWDujzdsiYAgKYjFhswXUVyafnVVYSoBCgc7iYiLSJBuBN8AtSH5dGjTYvsp7iWgyWbcxYXibEX6Y5VJ57RubOGCoBso/f8AO0O5TNLmvTU/MIljElTf1RzCn6hHU/trRV6xq1VoMVQIzMGAAkBgODcLAIFrm9sXfD5VspAO0O4pQJJd3gsxIlhCztgALG48ekxm89t08rt8s1gXHSdxJt7xBj3684ha1b9rkdHgXJkAIvcRWylXyyKj00cgkqGk7ZiBz+kKAPvgxnvE9OrTrCrR2VQoKkXDCykbwAym/sI4MzjnbamxNzhv0PQsxmssaoIghkUMZ3CwaAfSLqL2MrzbAkqRvNnrOm6fAA+McEbef3lHJ6vlyZqlVYEuzbRDBd5CCLdhexhfjE2R1Rc7mBQy+ToikQWMwCBbceq9BAjt3xZz3hCq6UxW20AimnuIklRcFoJAAnZuJmD1i1P/AIf5CvTz1NgmxCjb5YGRExzM7gp+3tiQwA1HtMDPobJ8o2Mjyun1ny/nI9PaXVWpboKb3CqrqsC+77DEmu5ym6kJSWjWUEEKoKtwZ3AgiIPeJHPRs8X6Ajqz0wFaoaaVALBl82mS3swVTcd8JbZD8sqpCeYxubkUwTsA/vCHPttweFg/zSAirRY7R0yWkpm8nQUsVHlKpKEiCABcWmOxt/I4q6l4bVXpA5h3q+X5TVHVoZCxIkwRaSPUSbYg8CV/KFVGqE01AIIHWYMexJAHfBvXtRWAvluWRgdwO0r3vexEg9OcACyPVTsvpox0Gx5lmnkKjU2WlW3FbDcDY+xifuQ1++ErX6mcp1UV3WpBski5IghkncwgEduYvhp0zVqLvvUmm9wEcj1g9BHp5Ai944wv+K83UzFZEoja195KwRHM8z9I45tzbENs1gcxTVW3Mt1c/Tr0qdOqtMVtx3LSQnYL7YYEcBhPItxEYwUvOqMtKmBST8whVBYHj0zHqa/pkC3sMRNQoZdF3NWNZ9iBHplSpFyQD9ZJm4nk8YIahpxyhFSnXYhlMqAIabC4PO6LjoCLWwePUosHtJyLVe28Fpk8tTqrmN61EMhFYMHUyRdepUggzbt7NmUWnRd2Xb5lYGor9SpjmeAJiPbCzqGdrL6mo2Kk7mPBvCmPVM89pxZzmoZirsRaO1AZG9pAAMguYBkz9M/1sCGjbwA1SyMpT/UWJ6nHmKLtn5tTpkdCAsH/AMoOPMKswLiy7IqiHBQHdIJaAQPf+z0w1+HyMxlK1AurMjTTcmYDDcCCbgE7getyPbC9o9FEQUQhrAjaEAMyb7gwEqZvYhTNwYEF/DOmrTR2qh6VejuCo3pD7lbaCSNrHduuD0XoBLMn06ZZvXkJu77mTa6a9Kllhl0WrTUq7KXgs6KoUmbtBAIABHFoAwGzVFqqLX9a72bcalQPEbSTuULtUkiLDjjHmezT5dtzulN1kA7iYAkBUnhTzccNiguv1sxGXar+WTMBVBMXvAE3viEC8GO/0z5FZ04Xk/4nQNOymU9NSkgkQZDtYx2LR+4wU/HCeTbGabTDUUJEWt8dP5YkfKIeMZ7kaooK9bTF1JDaSMSHMKQQTbFFMou74OLTZdeojHHbicrZDzJKLU0EjCvqmj5CtVao6vuH1KCRPvAv+2CWbyOYeQj06a9AVJPzyIxTq6ZS8v8ANdmamIZy0BDI69jI5wSb7SGZxxtELxX4LqNGZyqlqVRQ2yRuT9zcde98JuXy5UhiCNt/9ffHQfFniJVIoUSPyVCCqv1E2JVT/DIAI4JB7YB0c2rB0Cg1PSexctIge6lpA6kDtGNQqBxLq9fmZav7ShpRd6sQnPIUQb2nv2v3w4itdfOJCtzBEx2lrG8dueRhe0fUqlCoai0fMenDANICkMB6goBUzeD2ODbagKx/MWmj7hUamFgqzdehMG/Pb7y1DiZ2RrO4hXMmjR2syMUlyKTRa8M7qDzKxtPUNNowIy9GlNSq6lUqtClQbIjEQx3cekcAn0jgcw6xnHr1vMZWhVG5mJg7TJaDwJMTxb3xAi0ku5VissoJI5/siZPYkYmrFnvCLAChDdDOo7M4p06aZYLVKoCBUaNqkAEAXMjsSCZjGBqpoBq+7a5C/wBxSplisjaqwOIMcXidNDVKqQqmG2oxA5Ubtoa08wD0I6kiMXchpq5iqcuue3OQGrU4+kE7jtBglpItECZPQYQNQO/EEB9iJW0DQdOeEd2esPqAO1Z67bSQO835w16rqlPLUAq+hANo29PSSAPkiPvhJXRnXN0qKiF86N5tam0k/IH8yMdC1zwzTzFBqUld3DRMHoYwGZArgg33lrpspOQHJuoO85BW8S1JCrUqKokAK5HMzweb4d/DmV82jRrLUIqb7kgCQDEyLbvfr1vchx/wkrl/+vSCzz6p/aI/nhw1Z6Wm5ehSppvvtEmOLsxIHJYj9/aMcWsUJf8AiHU4syDSNxKuvarVLqoVQv6l3KWmWiBPUBe/1HtOObapqi+Yzw8EwViDItAm4jt04vhxenWZmp1k8shpJJLeWSYADRIQrsNyQZ6ROPcn4YK5kAQwWoHDKL7o32LWsYlrxaJNsHjOjntMpsZPeANE1bNClUSiFp+oKWYbmXkgRFzaJPBnicXcrl6iBa1bNsxMWZiZvwRBETNiYw5UPB7VPXmKzM5+oJxMRywJPHPP9cE8p4UyqR+WrHmXG7/7T/LEvls7QPRaKWb1DKlKbtsDboOxTJiDI2iRFj2xdravSLs26pTLAgwoPBB33BIUxG6LT0w0V9CyzG9GnwRIUAiexA/2wnV826eVSKU3VapRazAywVtjHsBBIPMgfGJQg7S10/S5MlhYZzGaWoytVVnKiEcoBt7n1QZMxYfe9tc5UCUTUWidiXMsFgz0AmTYce3bEOg6i9WuaDeWzUjDKYkjgMIFxxeeoxY8Vac5pu4aVVtwpxI2WDW7g3kccdRjmTeK6jp3xGmo7doPy7tm3R+ASCCtOIBsRJLTcCe+IadcLWUQQ5VmIn6vVcxwfV156cYzw/puaOWp18s63Jmi4IAhjBQi8kQb2/rifNaQaCVKjg1FYEIQ7goN5NNTAkwpEkm5EYgsBYMrOrFbm7Z6rNgMe49yelZ4op2UuP1v6vv6MeYXt4ivReDshVyq199JfJEQImCCIO4SY+w6dMQ6QXpB4NR6JaUQEEkKZgEnaJlRzBhuduNNO0fy2lgKgHJJ787Qf6n/ABwXyssyM/5aqYUrBIEji0dIgjEJ8ti7hrkNxN8S+DcwUrN5+6mKhrKKlmJqbQ17xE94IWbYH+FtNSjXffWp1HUbV8vcQZ5KllWSOLe57YedR1U+aaZcFOfMNiT2AUASOMQHJZeurIVArKC1OqBDSLhakWaeJ5EjDVN7NLQ63IMZxA0IeymrgKEEkKOvti7T1UNdRhXpZU7VbqR6h2PXF3LKQIn74qviEpDqHHeH1zp/hF8bnOE9MBvxsAD+ePfxgwsp5jB1B8wyM7F4GJUzygXW3J/94A1M0igszAKBJJNgMANf1hHRfLDEg/V0jqI64bhwszQh1DGLfjDTVyzqQRUqVmZ5WCihmICL0LXuenptfAzSNJatUUVDtVqib6nGxFsxBNoi4J6gd7sWUzQ4YqFaxWLiREgEWPut8B9SzL5dgaaSskybiOntPIE/440SCPaNxkjtzG7WvHFHLquXyFIOK1Vt1RpN9wLnZEsYMyY5FjhNr6fUrVoFdlVQVaossahgXG25k2gfwwOcEM01FMzlM224hqa1Attyk7oc9LOBtPuD0v7odaqy1aqKwCHcjdj0ubzYWv3+YfzG4l1ZAh2vaMOuaamUy6ZcQ0CZeC/HDNMRIFoiwGFzR8tTr5hQzbVYgNuPCjkg8TI5MG+KJ1fcDuuffvivpWcHm+qwYFSY7/Hv2wjWARU9afguAYfn5Hf+ozZzUKYlFZggJAXcYA+BYYG5XNhawq0yFakjMHYA9IAJNgJbbLWE9MK+ou61GXsTaeR/iOv7YI6BpVWqHPmLTMFTTbcGdbMQvpIPH0zJjjBayZW+I5em/wBMyg2e3vOr6npz1KB8za9XcGpqEUlZMldz8KbT8fbAzw5Tzwdmo16dRUs1EVlZefpAEimeRIwvaYc22wZpq65Gjdy9Nw1Qfw3G9udo4AE4k8N1yudVsozNTDhHDLH5bkD1W5U9eJA4mMDR0nf8955S9wZ0Dw5rFXMBt9I0mUkHnaSLECbgg8qe4OLOs6TRq7DVJ9LCDMckWM2MmMeZ7UhTUkLuYngQBMfUxMAAAcn2HUYAHxZTQMawDyw2i+0Xid2wQALzc4rIoY2Npdw4XzbKpb2l3xPlVyyNU3k1KpIJPJBm3sALe/W+EmlnRUYAmGWdjTZSTP8AM84oeKvGtXNFlYL5YaUP6gOxIMH5jATJM9Soi0wWYmQBcmL/ANBi42QXtPS9NgXBg/3CA07j4Y1Tz8utS5MlT8j/AHwW8wRPbHH9M1ipTpUsrSqPRqbm8wOsBnY2l1llEQLgDucP766aZRHoVdsHc3O3te4YGT1m3GKrqbJnl82VC7FOIwpWJHGOUal4YY1qlN6jK5qMySSVZWJKiIG0niZIJ7Yb8v4q3lgtEgL3a5H2ED98LGqZt81n6dVQ9FUBRzKsWWCYgGCNwFzxMxbHL3s8ScPVFQyq1X4ljLV61Og7q6069Eop2wVqLwD7ONsMJNgDbdg3oer5lijhFqJV3DevEgru/ujnnt7YCa9lKb0zWUMtTZNRTe1wpHXjadvA32iDg94a1OjRy9PLVh5b00AKmDuLAsSNsiCSet/mws6rUEcxONHyMdNmWvDOYaozmmwGWpsadJVUQwFpJMkj3m+LutLV27qTMrh6f0gGRvAYHcIjaSfaMSZTU0cfl/SLRERHsce5nPKLHFdrU3OcHGNL7H7yvm8g7uWGYqoD+lSIHxP74zG65il1N8e4TbwdS+YqZp2MKhInluw/zxHmR6AAxJHBPf3wQKA898avRUm3fBgzOs9pU/DI1jLA9+nuPfEgKpx1xO6e33xoqgza/vjjcg2Z75wkWxq6E8Y9pU+SRxxj0MoEnEEzq8zRkIGMp0uJxNTSb43eiMTqkhYH1bTTUAXdCi5XqT0v2HbEuk6SiMu+WEi0W/brguKYiYxPp6qzgOQADhiZTsojFBsCc01bVpqlUoooAhkCwARYm0GZ/wAMT00NVdo4p0yfUwE3kzIA5Mf7Yd9d0LLo/wCJEDcR5m4gSBMFR1b45wk1Wo1XgUfSRdy73Jsu0KyiCxH2xaOx2mv1PWDKQgAVRBmorWrUzT8uHpwxIkwAIgtFvSLT0SB0GDD5s0qdOitUOgpqrCZCuSS+8C5Ikf650yLV13yy0KIIaoqsTuIBg7XLHmBIN/fFHL6StRpoB3W4YAReDe/v0k/PTHM4Nb7ykzL24kOsaQgqMcu+9Ykk2E9QszI7Te3J63NG8NMaS1xUDelXKDkBp5P2P7HG2S0QjzHrl6ZpqAFIJB38GRYRFj3n3B8zmYRYJZtu2LdosABAj24wsoBRE38WLq+p6YsX7eLJ+36wpotejVapTeiG/EN65IKrtXkk3HWCL/GKujUKabc3Tc1DSpkOpljScqRIUkEgmVsQPVNhwPK+fl28lghWSdwm3uB8dPbDSMrmQgSnRp01YEsTtMSTYgngLE2PNuMTkFGxwZ57NjfExRxvKPhjxFmHrpSqVRWo1GeNyhHQqAeBaIay34MG0FjzejUywqUiaVW8Olh/3LwR/PAXJCiKielfOR9rnY0MCPrAXvI9RsJPti3Rr10qMIapTLEiIJHYAlgI6/v9lMBysU5IletqdWgrLnIYKD5TAzv4iY7STcdR2wr6hrS1DaPjDb4m0j8TR2rCuDKn/A/P9QMcu1p6aVNqGdvpJBBLEHn09uJ9sErkrQnqvg3W4EwCyARzZ+/j2l3IaZ5tZQgLepdwXkKSATN+/a2OheGvwahnyqEGk2ysH+sDgyST6bbpWx2kd8DfAeSWjR89pL1fbhQTA+/M/GB+m6cGzlTL1Adpps0ixI3KVJPUQxses4gBSDfaY/xLrRm6hih+X8uPmvaZSzCxUW4HpewZfv29jbAfUNYOXorTzBdQPT5qBXJj6S4LKVkexv1E4A1KVXLSKFXegP0m4IPs0ifcdhzxiXS6dGtWc1KqTuB9bAbrcbOTB+388cuKvvM8Ewpo/iSgbTUr02IDs6KopwDyNzEkyJ/fF/PCg9ZRTSmtKFuoUkt2LA8XBkXt74X9b06mKqBIdGDM8LCqq7RaPSSSwAESJkzzivkNRQ1jTV43EA01IgqCNwuCpIWbc8nEEANvvHhHI4++3YfeOOm5MNUO781lIlhAA6FSOGlZBAEx1tYfr9PK5KkRSYvW/U59+g7CD09sUdParO7zPKUBxwt43FQlpI3AATH3iSveKqq1QHaoEqVI3WO3dH6lklAbEMsi4kC5wwPQ2A/xNj4QURyHbYb+/wDUn03xUUqAzbtjoeSyxqIrzZlDR8iccTz2jVaFVUqMklQwKNMhrgjvP+eHLR/GVQ1EpjLkqIX0OZCi1htg29xiHV2FQPjPUdPnK6O3idDfTWmxGPMVP+ZDpuj5OPcVZg3ilVWcjjEodvbF3yhGNWonmMAXi/TMgFY8ECMebJvI+DjaI5AxqcrN8Fq8waMwmIsMeqwP+2K9bLkdQMbUsrAF+MRqk0ZOAfaMaMDMi598a1akQsNPxxjRsyBYkjEzqMkSkWaS0DsMBfENeruCI9NAZUKzDe82tJ/pifVtZVKJWkQ1UmBbgnr9ucI+Y0OuX8xmO88szR0vcnt0xbxYWIvaEoveMtKjUp0g87zcCW3LtYEMAJMTcHg4XKKNlqmwJvBMKGmEKzDHqVUiItI7TjbTCyE7SCpE7UBBEdTBmL/0v0xdzOXeu6Q8FWJKkEFrEkj3sfSfgdsPVQq0ZaXSRJdMzNJg/wCKqCnWLF0qQCg22FNhc3uwgTHa2LGoZ+ojL5bu8ixRSF+b8/tirlcjSr+ilRFSoqFpZ3BYDsgsCT0kc4q6trsjZTBdjYKs3/8AG5+BhR+oaRtENuYQzWoPBaowC1VCectlMSQtQEQP2EHqQZwi5iu0kEzBIx1nOKBSpUNp9dKo5QkkQmyFsb+osPie+EHU9H9FXy1ALgbTwUJcTHYAA/A+MABqNCej6L4wMGJcbLf5tK3ho1BubYdkyJBhiOB0BEie3fB2tqeYrAqSWFiVQlT9ikE/F/ecMvjXVqC0aAoQaYQAcz/3A3n5vzhHy2sMtUOsAxh1hSBLGToMfU4zmewx4jRo+UrJDKjF5liz+pgQPSARHCiBIuB74h0TXqZqOAr7WdiCSBsIElImBI9Q7yR0jDBmSzLB9BHWAwI/7Tu/cDAHVKmVCywZVky3luQTF/L2KRM9yOCffC1IY0e88mKO0mz+fLZasd4UFXC1QR6oAKiBcEgxI7E8DCn4U0rLvmGpOP0jY0xDrdlAYQx5MHgAiDi5oZDMyPNSmFLLAEMBcAwJmZ9RvyDiw+XTK5kkw1EUxUqVGkbTUZrKVAYOVK+nnjiYwRXSCBCoAWI+imoEA8f4WwE8R5qjSps7ANUcBFAO0vBsJF9o3En/AGxJpGoZeqpegD0BndI7fV7Xwv8AjPOutRArKu0bwQCHFyDDA2FuP54q40LZKiRu1SxpmRq1VbfRpCDKlHe8H1KZJNxw4tixV0fLqIdmpkAn61JieYvIm1sWagzAorsJd4BZTcHuB2PwenvhezVc1Mu5KBHokNTIB/UTuUzdSIkX43Dth5PJU7RgNjYy1n89Ur0zT37lTjawlgbbpHIAgWPub8SeFnXTmpuRUaVllIEbCx2xY+oGXnmDHXBfStYyzZF1ylCmg8onMKRtO/aSDuglpdZ3dhx0wv6dqtCILVA+wBZiCP1M3aWJhRYAdTfBiq2mj0WJsr+mrStktW3MadVoQtuUPJdFG4ttKj1gK03G6J463814Zh6qySG3uFsVpsGsgkksCCb2iBijRoUMy4pVgChPMCQe8x2wcy+qKzPvV2dqhBKwQkjieytIkdB1wLH5NofxLpG6UgXZMD+HxSrOuTrLFST5UiCSLlG6gEA7SCL262YNC06nSZ1LFnQwbkWN1JAgyRzeJnEr5agtQZnZ+YtP0FZ3QD0XmR3iwPTBXUqtE5qoEgO6IzDrJBaP2YH7nHMXCXxM17K3VTU5pR0xmImpJP0TjMVtMrwvV1DbJPM4j/F7gIMbsD61UTLTe848y2bTtMi2K7Egmoz1CdiZeWn1IFj98XMtWBU+mIwLzeZ8sA3NpwMqao4KmDc298QSSBOGQIYy5iiGuL2HI/piapkWUECOOmF+rrNSZKmAI+PvghltRZhc37nE2YYdO8vUsg24LI+mTjStlAsTF/bES6k+4wCIFvjGVM96G9Mtx8DBepWwhWlbSJ6KSPSs94xS8TZ7I5agtXNIalQ7hRQEgt72NlmPUZ++CuTVXAA5/UfbvgF4v8HJVrNmnrFl2hRT9IKqP0hug56Tc3xc6QM1tDRSeN5zbSs+71nqxtBYxTkwqk2Bntb3MYP5bVXGaqALu9IC7iYSX3TAI6Aj4OKetU02bKS7FBJhCb8Sb9bc4qpUda78gWZSDG+RIn9zi6R2MYq1ClbTi2aVKR8p6rs9ImQgN3cbxeAJMkdIw067kDkKHmrTpBiAC9JYX+kgT09/bATK60zA/lCoaa+Ztb+Hhr9wG/ae2COfrZpWSqKtGhlCBtG8evcsw6mFk3HNoxVyKNWntEsAdoA1bP5nNihW2gCkp3hJhgW2n4U7bi/JPYCr4g1Upl1rKqyDsABkCZG6wHVSCO/Uzh+07I5YqHy9DazH1sXLbj8g7WUT9WFfxvkKO6sjLtd8uNqjhzIO8n+JfLMffvgdalwJLNvBNYpnhRhij7Nqs5lSvzAIIbcIIImb8YL6Z4J8p1d23kEEKBA9iSbn4tgJ4Joq4o0zTdSrlC8SjG7jnrtsYNubzbqdGgx+kyT1OF5mKmrhnqcwXQp2lcgSSwwt1tLqZgu9YiiFBFMlpIJ4Jg7YmJBmeOxwx5tCoZnZURPqZjAH3ONTQLqQyh6bCGHIKkX/AHGEhiDZlQLR4nOtNzqZfc20CqdyPSvZogOItB4IN5HXbgl4lpVjlaLVFBpFwWFKYAMFQxYkkgybengRYSt5fJVHzlWipJWm7sS9ytOnuuSbmEsJPPbDwNPXMKrJWzCLsXbSLwp9PpYqOQRBMTi5kIXeNJMrZLwzQrUUNPzFBkwWB9UkEkEX45tjxfB7FwKzBkAgXMkAk7f7IkzY+2GLS6AoUgoltpuYiTiw2bsfT1xVOdhwYq67yEUCtgQLSR1A7/GKWsL6VphGqPUbaqgxJg/aAJkm2NtSp74ZW2v27x/Q420XM1Fch95O0xuBMksJO+IPxP8ATE6VKar/AEnKFuJ1PJZnKZh6KA+sgAQPVcqBJ7gn9wcV87mCxNA7XCuyrAnaeoBAtxBIN49sOniXT6jjzaZl1RgFmCzQdt+n1G/9n9h+X8LU6WWdXdpKjeySIEgsqhQT6h6epgmOYw5My6RcuYupbFYXv+/6RL0/LtTrQ6mAGMdIIIkkdL8jtiXUq9RVH1LSImRBJIaxY8r3At94nF/Q61CKlCjUJQtYsCCB2G4AiCA3HJOI9Tr11y1WllqU0lINYkMzwVYA7miQPVxYG+HkaRueZdwdWcnUK+QX7zfSdT2XLksepYk/uThpo+TnAWjbW5NRLNP8Ujn7449RrN9uvtjq/wDw40asiPXqAjeAEVhBIH6o5APSfnthWRyqUZr/ABbJ079OR/7doyoxAAiYHPf3x5i4cjUxmKuqeS9MyhU04OQN6k/2ePicUszQVG2i+2OMR5WpsUbWMTxHGLWWrKW2gFiZuOk45lWqWI2Myrn5/SCYtPQf54lytWiVVWUELJnqD0/zwOzWTrA7ipUcEWmD8Y8QEEGCB1wGlkNGdrIMPahXT6REED+WPEqLIIHQH74pV2EAWg34xq1eJPEC2IbGDvGeqbuEDmtrA2Ant1xKmYDbgVmeuAdbMkheJjnr98W9MqGpWSkDcm8dAOTiFSzUkZCTUYNDyJXdV7jaAe3t84U/G+pbFhAfMJ+k3t1P2w/ZuoEULwOB/r3xzTxBVDOWHU8+3bG3iTSukS9p0rQikcxVdvp+RGLGehNjGD6BwfvHyJvi0xuBu2yQJ7dJxpW0lc1Vagk7dxKTAO33MfH2nriXIUWYsA3NfD2VrlfMCSjSJNpB5n2MkfvjxK2YdVpCGpsZFMddx53QYgnvbDJVpf8A4/lqHVPpIB4I6SBEW5GLFBcvQoqah2SJnYzFYJjcQCLkzeLx2xR9fX9Urglmk+jU/JRwplVZlgcSGIJHzE4uVXXctRl3NGySOFPT/wBYVdB1Yq9ferVVRWqDZ+qWJaR0MEfaT1gZpWuvVrE1qtNaPqhQxg9re38TRxbFZ8ZJJnEtcgbw9UpVt2XrimNxi1xEmCDKvAJF8OWXzTBRJkgC8RJ72tz0xrmckjQUa12m3EdxzM4yrRWIU2UcdT84Vld2q5FtPdQdKlGoK7Dyyvrb7iIsbzEYQPCVXM0xVTJVKRWqSCOGpNFqoDhQQAIsW6enDRr+QzFVVpD8ukSGY3lgOBccTe0zbiL0vwmWoqFZyG3AqE+ot/Fb469sPxfIvkntzCDy9qPhKhVpJTdm3ClTTeDDNskeo33A+/F8E89nKGX8qlcnaANqzsQQBPWCRA5NsVzqqmoqAydv27/vfC/rdfOJVGytUFGQximjQs3XeVnpFzwRiN2bSZLOLjVkNQ8wuHp7YgpzcEdQf1Ag+388W6tBGJgxF+bHAXK55ngqNo67hcjoAPjqf2wQdHAkggYUxo1UC75Esfhqf1Wk39sLXiTxC9LMLl8stNngTMm7cCARfjnuMG2E/tbCrl9M87NjMBdlNH3EsCDUIuCO/qgzxicbLdsNpII8RxagXooGNWnUCgs1MU43C7Wdz6TwByO+BdTKnMOuWelVSluDCoXAJ2mxMJEzBgRxbicWs1q1FWUNVRT2ZgD/AL+2LuXz+4ApDDuII+J4wYynwIzUpMUcroSVNQzdbfTVVltoPBLQwjgiQwmes2xrnq9cgikETepgq1wQ0Em0TtFuOSREYt5pqeXU+dDGtuQbRB2iSS0EXl7/ANok/C/pniQb0p06dRwkglSqzLWL7bER04McYuAlt+Y3HhOVqTcyPS1TK5hKmxKgk2NMmQeGUmwYWMx9xM46Jk9dSqZRiW2yARHz8xxbHMvD9arTztCjXB8t3apRgr6GudoP8M2KWgkER16BncmjNK2f+Ic/fv8AfCM6qGpovKWQ6W5EJ1NYYGJGMwJUMLFZI6jg+/8A6xmK+8RreVMrpzi0wSII5/niSllTcD6uJHTF1Mi6WdlYHqDP2BxqctWAbyw1gLFZPwDyD25xDkg0YAWRItVX3K0j+0TjfVS+xniBYi3Pf7YsJRq09peBa+w7z7rHMzbEObaqASwfaTYHkgcCOcSTkZa5qSQBzK+Upu4BKkdRHxNsSUUsZgmZMj+WJ8vmikNUGz0wFP8AKO84g/EB7cEkGRx72xxugKkUsoNlqpdRUYCNx2L7i18M3/DvTyGrVXBkEIs9JAZv5bf54oJkKYffMsIMtzfphgyq1aNKf4vUfvx/KMWelAbJ7Sxgx/Nc38WVlVQZG4R8wZxzXMVCXbt2wf8AFWompAnjp1wso9rxGNQbS00rZhew++DOh5padCo5ENvVdw+oixgde/7jC5q+YKP5an1cmOR2xpkNNqBvMNInaeDbcewnnCcxGmIZp0A6utOmAqO7NcCBEm5m/a8demAFXxBnlG5qdEUiSNmwktYgy0+/MACBi4dUdZIJnvYW7cYE5/POQtKi/lsVIqRYbSSYtaQI5B7i+KeMBiSoiVMseHctW3+WCgLm4JK3WSR6YJIkm0e1hhpGhU6USUchPUoUX7WuY9v3wvUa9LK0KbspqsII3llgeo7lIJFjyJkTxg3omqispqpT5AnmVnpJwvMzfTW3mM2rfmHtJ0hGy9h5a7iRwYHBiLDjjjAjTSrmoFILoeGFiAeuN8rmGeIqMkSCpX0kE3mLyb8Y1yfktLztVpHpHAB6kxbCgqs4Ki/MF2DAVPa+eWalXM7ztuKaFZYD+GWED4wk5fV6Nd63miqlR/VCD0AA7QkyDCLHAE3OGTVcxmqYRcsKNRy0TW4RQDBBLAfPPSML1J81Vq00q0MvUYfWVgNUvdy9ORwJmDMdMWcakqb/AD3nCtML6NlqdRiaarI9PMGYJFz0O2J/yxezunb2CVFNNILVCx+kKRYdJ5I56G+J6AyjVAKaIjFYPpMrBmQ03Nj7DmDGLuTVKjeUxeAsFn4ZRMMJ6xA7iAOmJ0oDdyNK0PMiyev5AMq+Sy01sp2jbbqb7j+xwdzeo5ZmCh9zv9IBgRe/Yi3vhVbIZUiswoD8seiWaXPcwenYYD/8pYujUlqBoO1ZsoINpPEEk4E56upOsAVDedzYZ9t54EGb/bA7XaVepR2UWKlgdxDBWW5F5usx89sXNO8OVGp7p2sF3UzJ9Ri+6Lk4uLpFR0UbvUi7qkySSRMWtb/HFWmL6iLMAKw3qKOneHKGTArZhqhExNNWqXbqNqTMSJ9+ZwU0fWPMrCjlqDUMspLNVqoQ9Y7SAIIkLJBnn09OpenVK0U81TeYUfxRY/BGKORhkNVlYbTB6X7R1OGvlYiqsmcHil4+1crmlpsi7Qsqyk3Vu/TkHj4vzhTq1Gy7EAwxN46RaP8AXfHR9X0zKZg03JZXpmxgsLH6XUEErMcG1/fAiv4B81i75ujPMKrT+xiP3OHYsgKVxNbpupwY2x5BsVBv7zfwJm/OZiwUsBCkxI3fVH2W+G6q95sB1MYC0vDSU1XL03KswJWqB6mBs6yLEi0Dsw7HF6lnaNRxRUswI5A6WMyebMpn3wjIhY2u8o9fl9fO2RRsYUp5lIF8eYrnJAWg/tOMwmvvKeppNoeTZgtyEFzJ/p3xYfW6tRoG5RPpBF4FgfficKv/ADDMs1J0aUCAluFHQ8niMb19RcMGLECPqU3gjp++HqqYhte/5+0LWajVmdNqVaiulVaZIBY7bk94FpOCP4RMpS31PzKxkB2EmTN+sD2GEvSNWZQtKnuWLK03+CcGXby08yodzX5YWA6/fDsJRr0CvvCD9+8A6oARvqGpCxHXd25NhjKNZCo2rsE+piZn2HTnBHM5yi6biNpb6p+odo5sfbAajlQkrTYHdeSefsRbthT4wPpMTcMZPMglS/JYIL8yRFzxMxhw17UQFCjn/VsIuQpKtRQdzbTvBA4lePkcjFrP531bmBVD9AIhiIkk8depxd6XHpBPmXun2WCtWrF3IggA9evx1/fFanSXbdgfTP8AM8ftiTM1ixLAwoF5wNzBB23tB+9ybdevxh7vpku8J6fRJqI1NkDgyPMUEMoUlwCQSCImcF2FOuqMXZLSZHXp9+mNVZKVEBEVywC7jz6vqUe8TNuuKbC9nLL1BC/sQZ+LYznbU1xDZRQFQfny9aqKGVV2JmXkGYHQzEC8nFY6Y1IlAwSpNzuuT2IZY/f+WDX4VQwqQwjgglY6DaFiMbaQgp7nqVXqOf0qTtBm55uek4lci/SNoAZRIWFarAzHl0yitAMbd26fywpmPLgReDM3ImnV1tqFVtwWsSsLtcr2N4HqAHdZBthpzmchvNNNnUiQAQTa8X6jp8YQtPoLmDVR23HcxUqApCmDx+kqenINpwV7b8QiQd4yU/EtJE3VN4a3A3ADrLSP6YLUs0rK9SmQVChhti89unXC9l8pSzFMU2QFyAN0QS3We/U48y+XqoGSmrBAdonmRfj/AA6YQQoFqN4JPaEq1JVpN5rMrMZEsWPtM/Exi6uq5ahlmaoWapt3cepiLCPk4EeQoJLMu4T1JuBEE8DGfhErPtd42AkwBtNiRBJ5IgXHOGYrZ7gizzI8vnamaR2CrRaLbBHUTJm88fE4OU3A2+pvoiOvtBxToU6dJQdthcgHn/EmZv8A0xn/ADSkSTtUkAqPc9Afj2wOemN9p2u9pa0jMlYvuN5b29j98TVNXalvqUmSQdpDc+5jFTN0iEU/q9jYe3HI5xAKADuxMqQXJPccBe4JwrSdxcEEiGMlnXCoWYwASIF2B6n2xcr6jG0o4G8eoC0X44wuUM8ZAMxBA6RA6ze+K1TUGFMtTYQx2nupHEj36HBKhUUIQyGOLItl+r2HTt34xDmWBZY2j1SQbC3WPbCflM89J4dmLWMAc/YdBgnV1h2mpuIFgWUAx7HqIwJxb2IRy7VCerUVIZAv/VYbjw0dWX2m3xilQ04KQitKgGC1yCOp/pGKdTONUkiSJgsexn9/t3xZoVigA2WHCm8X5xDL5gFwZJqGSqVqTgDy23KybR9DqCAyiSfUJB9mOK+Vp3VwVFSrC7gyjgABVab/AEzE3gmIwSyLllYMpEiDeLTNgeDc/tjNf0GjWyZpAAbjK3gDaf5kyRHvhuKwNIb+owNqWpZq0s0h2imxA6wD/OcZhJTw5WQBVzdZQOArEgfEMP6YzDCg8/8AIg/L5MiRj5lJf0+b9PTjtxi3qyiXt0OMxmFrwZ3YTPD16az/ABr/APbEur+pYa4LXm8364zGYmLMhzQufgYpaWxLU5M2/wA8ZjMD3adC+msfxVK/LmfeCYn4xprLHzHPvH2tbGYzGgv0CXh9Agl/oPu4/ocDWPrpf/Iw+27GYzC80XkjbnWIf/v/AMRiWgJie5xmMwjtKhkuZN1HSD/Q480FRvPsLfscZjMAvI/T+Zw5lzxcoGSrwI/J6f3ccx8NVCuby20kb6Z3QY3elj6u9wOcZjMMw/8Ajllu8atJY/iueGMe18WdLY+Qhkz6j95N/n3x7jMVsn0xU1ekrUBuUGHU3E8i+Jcoo3cck/0xmMxaT6f0/wC5B7zSufr9ntjaqgFcAAAb5gdyok/OMxmK+X6T7QV4lqrUNrnnv7Ni1pYmm039K/44zGY5e0J/qlfQEBFYkAm1z/ewv1bLmY6N/wD3j3GYYvC/rBhegx30z18nn/8AYMb6uoABAgnkjr898ZjMPb6Z02yX/Sjpv/wGIlc7GMmbX++MxmEdVwsCS6EZVibndyecGHPpb/4/8MeYzCTyfaOlRDYfAxmMxmCg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4954" name="Picture 26" descr="http://t2.gstatic.com/images?q=tbn:ANd9GcTOW-lkqFlWvfxiDJD675jHfqcqwKHcEsIwJxWimb_oADAcuBx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172074"/>
            <a:ext cx="2705100" cy="1685926"/>
          </a:xfrm>
          <a:prstGeom prst="rect">
            <a:avLst/>
          </a:prstGeom>
          <a:noFill/>
        </p:spPr>
      </p:pic>
      <p:pic>
        <p:nvPicPr>
          <p:cNvPr id="124956" name="Picture 28" descr="http://t2.gstatic.com/images?q=tbn:ANd9GcRPIZeHfbpyPt3QYzSwvs_czSnzVLm__C197DSew7ddmiBsEMI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4600" y="5010149"/>
            <a:ext cx="2466975" cy="1847851"/>
          </a:xfrm>
          <a:prstGeom prst="rect">
            <a:avLst/>
          </a:prstGeom>
          <a:noFill/>
        </p:spPr>
      </p:pic>
      <p:pic>
        <p:nvPicPr>
          <p:cNvPr id="124958" name="Picture 30" descr="http://t0.gstatic.com/images?q=tbn:ANd9GcQFWIXVhCgUwc1AE-65l-zblYj1yNt3wZcd1pgO03TtFQJ7vRf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52050" y="1981200"/>
            <a:ext cx="1291950" cy="1657351"/>
          </a:xfrm>
          <a:prstGeom prst="rect">
            <a:avLst/>
          </a:prstGeom>
          <a:noFill/>
        </p:spPr>
      </p:pic>
      <p:pic>
        <p:nvPicPr>
          <p:cNvPr id="124960" name="Picture 32" descr="http://t1.gstatic.com/images?q=tbn:ANd9GcQYT143M2zoQbGY_-sgJDYvBiJWwe-JRVgp8nQovz3MG0YJlhpAY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953000" y="5637990"/>
            <a:ext cx="1752600" cy="122001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28600" y="228600"/>
            <a:ext cx="3545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6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62200" y="3048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4416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2600" y="304800"/>
            <a:ext cx="383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16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3124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600" y="2286000"/>
            <a:ext cx="383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30" name="Rectangle 29"/>
          <p:cNvSpPr/>
          <p:nvPr/>
        </p:nvSpPr>
        <p:spPr>
          <a:xfrm>
            <a:off x="4724400" y="2362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6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16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24800" y="1981200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14800" y="3733800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6324600" y="3733800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58000" y="472440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36" name="Rectangle 35"/>
          <p:cNvSpPr/>
          <p:nvPr/>
        </p:nvSpPr>
        <p:spPr>
          <a:xfrm>
            <a:off x="0" y="6488668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19600" y="518160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b="1" dirty="0"/>
          </a:p>
        </p:txBody>
      </p:sp>
      <p:sp>
        <p:nvSpPr>
          <p:cNvPr id="38" name="Rectangle 37"/>
          <p:cNvSpPr/>
          <p:nvPr/>
        </p:nvSpPr>
        <p:spPr>
          <a:xfrm>
            <a:off x="5105400" y="579120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34400" y="525780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1. Create a tree – possibly the tree you described in your “Quick Write” to represent you/your life journey so far – be creative, use color, must be in ink. </a:t>
            </a:r>
          </a:p>
          <a:p>
            <a:pPr>
              <a:buNone/>
            </a:pPr>
            <a:r>
              <a:rPr lang="en-US" dirty="0" smtClean="0"/>
              <a:t>2. Your tree can be hand drawn, 3D, or can be made on the computer</a:t>
            </a:r>
          </a:p>
          <a:p>
            <a:pPr>
              <a:buNone/>
            </a:pPr>
            <a:r>
              <a:rPr lang="en-US" dirty="0" smtClean="0"/>
              <a:t>3. You will be showing who you at this point in your life on your tree by using a quote, symbols, and literary elements/a poem.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Tree Specifics: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6280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Trunk</a:t>
            </a:r>
            <a:r>
              <a:rPr lang="en-US" sz="2800" u="sng" dirty="0" smtClean="0">
                <a:solidFill>
                  <a:srgbClr val="00B050"/>
                </a:solidFill>
              </a:rPr>
              <a:t>: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000" dirty="0" smtClean="0"/>
              <a:t>A quote that represents you/your life at this point </a:t>
            </a:r>
          </a:p>
          <a:p>
            <a:pPr lvl="1"/>
            <a:r>
              <a:rPr lang="en-US" sz="1600" dirty="0" smtClean="0"/>
              <a:t>This should correlate with the themes on your tree/your poem</a:t>
            </a:r>
          </a:p>
          <a:p>
            <a:r>
              <a:rPr lang="en-US" sz="2800" u="sng" dirty="0" smtClean="0">
                <a:solidFill>
                  <a:srgbClr val="FFFF00"/>
                </a:solidFill>
              </a:rPr>
              <a:t>Symbols</a:t>
            </a:r>
            <a:r>
              <a:rPr lang="en-US" sz="2800" dirty="0" smtClean="0"/>
              <a:t>: </a:t>
            </a:r>
            <a:r>
              <a:rPr lang="en-US" sz="2000" dirty="0" smtClean="0"/>
              <a:t>Create and place five images on your tree that represent who you are right now. </a:t>
            </a:r>
          </a:p>
          <a:p>
            <a:pPr lvl="1"/>
            <a:r>
              <a:rPr lang="en-US" sz="1600" dirty="0" smtClean="0"/>
              <a:t>Explain on the back of your tree what these symbols represent in complete sentences.</a:t>
            </a:r>
          </a:p>
          <a:p>
            <a:r>
              <a:rPr lang="en-US" sz="2800" u="sng" dirty="0" smtClean="0">
                <a:solidFill>
                  <a:srgbClr val="FF66CC"/>
                </a:solidFill>
              </a:rPr>
              <a:t>Branches:</a:t>
            </a:r>
            <a:r>
              <a:rPr lang="en-US" sz="2400" u="sng" dirty="0" smtClean="0">
                <a:solidFill>
                  <a:srgbClr val="FF66CC"/>
                </a:solidFill>
              </a:rPr>
              <a:t> </a:t>
            </a:r>
            <a:r>
              <a:rPr lang="en-US" sz="2000" dirty="0" smtClean="0"/>
              <a:t>7-9 branches that include the lines to your poem about the topic of your PoeTREE {possibly about growth, life lessons, morals, trials, strengths, weaknesses, hope, values- whatever you feel is best for you during this period of time}  Try to include as many different examples of literary elements as possible:</a:t>
            </a:r>
          </a:p>
          <a:p>
            <a:pPr lvl="1"/>
            <a:r>
              <a:rPr lang="en-US" sz="1600" dirty="0" smtClean="0"/>
              <a:t>similes, metaphors, personification, hyperboles, imagery, etc.</a:t>
            </a:r>
          </a:p>
          <a:p>
            <a:r>
              <a:rPr lang="en-US" sz="2800" b="1" dirty="0" smtClean="0">
                <a:solidFill>
                  <a:srgbClr val="19D7B7"/>
                </a:solidFill>
              </a:rPr>
              <a:t>YOU</a:t>
            </a:r>
            <a:r>
              <a:rPr lang="en-US" sz="2400" b="1" dirty="0" smtClean="0">
                <a:solidFill>
                  <a:srgbClr val="19D7B7"/>
                </a:solidFill>
              </a:rPr>
              <a:t>: </a:t>
            </a:r>
            <a:r>
              <a:rPr lang="en-US" sz="2000" dirty="0" smtClean="0"/>
              <a:t>Place yourself somewhere on the piece using a symbol – you can be in the tree, on the ground, in the sky – anywhere. </a:t>
            </a:r>
          </a:p>
          <a:p>
            <a:pPr lvl="1"/>
            <a:r>
              <a:rPr lang="en-US" sz="1800" dirty="0" smtClean="0"/>
              <a:t>Explain on the back why you chose this symbol and why you placed it where you did on your project… </a:t>
            </a:r>
            <a:r>
              <a:rPr lang="en-US" sz="1800" dirty="0" smtClean="0">
                <a:sym typeface="Wingdings" pitchFamily="2" charset="2"/>
              </a:rPr>
              <a:t> </a:t>
            </a:r>
            <a:endParaRPr lang="en-US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</TotalTime>
  <Words>320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PoeTREE </vt:lpstr>
      <vt:lpstr>Quick Write</vt:lpstr>
      <vt:lpstr>Slide 3</vt:lpstr>
      <vt:lpstr>Overview of the Activity:</vt:lpstr>
      <vt:lpstr>Tree Specifics: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 e TREE</dc:title>
  <dc:creator>janellem.monaco</dc:creator>
  <cp:lastModifiedBy>caitlin1.cardano</cp:lastModifiedBy>
  <cp:revision>9</cp:revision>
  <dcterms:created xsi:type="dcterms:W3CDTF">2015-01-06T20:31:55Z</dcterms:created>
  <dcterms:modified xsi:type="dcterms:W3CDTF">2015-01-09T17:47:25Z</dcterms:modified>
</cp:coreProperties>
</file>